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xml" ContentType="application/vnd.openxmlformats-officedocument.themeOverr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ppt/theme/themeOverride3.xml" ContentType="application/vnd.openxmlformats-officedocument.themeOverride+xml"/>
  <Override PartName="/ppt/notesSlides/notesSlide47.xml" ContentType="application/vnd.openxmlformats-officedocument.presentationml.notesSlide+xml"/>
  <Override PartName="/ppt/theme/themeOverride4.xml" ContentType="application/vnd.openxmlformats-officedocument.themeOverride+xml"/>
  <Override PartName="/ppt/notesSlides/notesSlide48.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49.xml" ContentType="application/vnd.openxmlformats-officedocument.presentationml.notesSlide+xml"/>
  <Override PartName="/ppt/theme/themeOverride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8.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3" r:id="rId1"/>
    <p:sldMasterId id="2147484055" r:id="rId2"/>
    <p:sldMasterId id="2147484067" r:id="rId3"/>
  </p:sldMasterIdLst>
  <p:notesMasterIdLst>
    <p:notesMasterId r:id="rId83"/>
  </p:notesMasterIdLst>
  <p:handoutMasterIdLst>
    <p:handoutMasterId r:id="rId84"/>
  </p:handoutMasterIdLst>
  <p:sldIdLst>
    <p:sldId id="1299" r:id="rId4"/>
    <p:sldId id="1634" r:id="rId5"/>
    <p:sldId id="1560" r:id="rId6"/>
    <p:sldId id="1633" r:id="rId7"/>
    <p:sldId id="1577" r:id="rId8"/>
    <p:sldId id="1677" r:id="rId9"/>
    <p:sldId id="1678" r:id="rId10"/>
    <p:sldId id="1679" r:id="rId11"/>
    <p:sldId id="1680" r:id="rId12"/>
    <p:sldId id="1681" r:id="rId13"/>
    <p:sldId id="1682" r:id="rId14"/>
    <p:sldId id="1683" r:id="rId15"/>
    <p:sldId id="1800" r:id="rId16"/>
    <p:sldId id="1801" r:id="rId17"/>
    <p:sldId id="1784" r:id="rId18"/>
    <p:sldId id="1785" r:id="rId19"/>
    <p:sldId id="1690" r:id="rId20"/>
    <p:sldId id="1691" r:id="rId21"/>
    <p:sldId id="1692" r:id="rId22"/>
    <p:sldId id="1817" r:id="rId23"/>
    <p:sldId id="1816" r:id="rId24"/>
    <p:sldId id="1751" r:id="rId25"/>
    <p:sldId id="1694" r:id="rId26"/>
    <p:sldId id="1803" r:id="rId27"/>
    <p:sldId id="1696" r:id="rId28"/>
    <p:sldId id="1697" r:id="rId29"/>
    <p:sldId id="1698" r:id="rId30"/>
    <p:sldId id="1699" r:id="rId31"/>
    <p:sldId id="1700" r:id="rId32"/>
    <p:sldId id="1701" r:id="rId33"/>
    <p:sldId id="1702" r:id="rId34"/>
    <p:sldId id="1703" r:id="rId35"/>
    <p:sldId id="1704" r:id="rId36"/>
    <p:sldId id="1705" r:id="rId37"/>
    <p:sldId id="1706" r:id="rId38"/>
    <p:sldId id="1707" r:id="rId39"/>
    <p:sldId id="1708" r:id="rId40"/>
    <p:sldId id="1814" r:id="rId41"/>
    <p:sldId id="1709" r:id="rId42"/>
    <p:sldId id="1710" r:id="rId43"/>
    <p:sldId id="1711" r:id="rId44"/>
    <p:sldId id="1786" r:id="rId45"/>
    <p:sldId id="1787" r:id="rId46"/>
    <p:sldId id="1788" r:id="rId47"/>
    <p:sldId id="1789" r:id="rId48"/>
    <p:sldId id="1790" r:id="rId49"/>
    <p:sldId id="1791" r:id="rId50"/>
    <p:sldId id="1792" r:id="rId51"/>
    <p:sldId id="1793" r:id="rId52"/>
    <p:sldId id="1794" r:id="rId53"/>
    <p:sldId id="1795" r:id="rId54"/>
    <p:sldId id="1796" r:id="rId55"/>
    <p:sldId id="1797" r:id="rId56"/>
    <p:sldId id="1824" r:id="rId57"/>
    <p:sldId id="1713" r:id="rId58"/>
    <p:sldId id="1820" r:id="rId59"/>
    <p:sldId id="1821" r:id="rId60"/>
    <p:sldId id="1825" r:id="rId61"/>
    <p:sldId id="1823" r:id="rId62"/>
    <p:sldId id="1826" r:id="rId63"/>
    <p:sldId id="1819" r:id="rId64"/>
    <p:sldId id="1818" r:id="rId65"/>
    <p:sldId id="1714" r:id="rId66"/>
    <p:sldId id="1715" r:id="rId67"/>
    <p:sldId id="1716" r:id="rId68"/>
    <p:sldId id="1717" r:id="rId69"/>
    <p:sldId id="1718" r:id="rId70"/>
    <p:sldId id="1719" r:id="rId71"/>
    <p:sldId id="1720" r:id="rId72"/>
    <p:sldId id="1721" r:id="rId73"/>
    <p:sldId id="1722" r:id="rId74"/>
    <p:sldId id="1723" r:id="rId75"/>
    <p:sldId id="1724" r:id="rId76"/>
    <p:sldId id="1725" r:id="rId77"/>
    <p:sldId id="1726" r:id="rId78"/>
    <p:sldId id="1727" r:id="rId79"/>
    <p:sldId id="1728" r:id="rId80"/>
    <p:sldId id="1759" r:id="rId81"/>
    <p:sldId id="1760" r:id="rId82"/>
  </p:sldIdLst>
  <p:sldSz cx="12192000" cy="6858000"/>
  <p:notesSz cx="6858000" cy="9144000"/>
  <p:photoAlbum layout="1pic"/>
  <p:custDataLst>
    <p:tags r:id="rId85"/>
  </p:custDataLst>
  <p:defaultTextStyle>
    <a:defPPr>
      <a:defRPr lang="tr-TR"/>
    </a:defPPr>
    <a:lvl1pPr algn="l" rtl="0" fontAlgn="base">
      <a:spcBef>
        <a:spcPct val="0"/>
      </a:spcBef>
      <a:spcAft>
        <a:spcPct val="0"/>
      </a:spcAft>
      <a:defRPr sz="2800" kern="1200">
        <a:solidFill>
          <a:schemeClr val="folHlink"/>
        </a:solidFill>
        <a:latin typeface="Garamond" pitchFamily="18" charset="0"/>
        <a:ea typeface="+mn-ea"/>
        <a:cs typeface="+mn-cs"/>
      </a:defRPr>
    </a:lvl1pPr>
    <a:lvl2pPr marL="457200" algn="l" rtl="0" fontAlgn="base">
      <a:spcBef>
        <a:spcPct val="0"/>
      </a:spcBef>
      <a:spcAft>
        <a:spcPct val="0"/>
      </a:spcAft>
      <a:defRPr sz="2800" kern="1200">
        <a:solidFill>
          <a:schemeClr val="folHlink"/>
        </a:solidFill>
        <a:latin typeface="Garamond" pitchFamily="18" charset="0"/>
        <a:ea typeface="+mn-ea"/>
        <a:cs typeface="+mn-cs"/>
      </a:defRPr>
    </a:lvl2pPr>
    <a:lvl3pPr marL="914400" algn="l" rtl="0" fontAlgn="base">
      <a:spcBef>
        <a:spcPct val="0"/>
      </a:spcBef>
      <a:spcAft>
        <a:spcPct val="0"/>
      </a:spcAft>
      <a:defRPr sz="2800" kern="1200">
        <a:solidFill>
          <a:schemeClr val="folHlink"/>
        </a:solidFill>
        <a:latin typeface="Garamond" pitchFamily="18" charset="0"/>
        <a:ea typeface="+mn-ea"/>
        <a:cs typeface="+mn-cs"/>
      </a:defRPr>
    </a:lvl3pPr>
    <a:lvl4pPr marL="1371600" algn="l" rtl="0" fontAlgn="base">
      <a:spcBef>
        <a:spcPct val="0"/>
      </a:spcBef>
      <a:spcAft>
        <a:spcPct val="0"/>
      </a:spcAft>
      <a:defRPr sz="2800" kern="1200">
        <a:solidFill>
          <a:schemeClr val="folHlink"/>
        </a:solidFill>
        <a:latin typeface="Garamond" pitchFamily="18" charset="0"/>
        <a:ea typeface="+mn-ea"/>
        <a:cs typeface="+mn-cs"/>
      </a:defRPr>
    </a:lvl4pPr>
    <a:lvl5pPr marL="1828800" algn="l" rtl="0" fontAlgn="base">
      <a:spcBef>
        <a:spcPct val="0"/>
      </a:spcBef>
      <a:spcAft>
        <a:spcPct val="0"/>
      </a:spcAft>
      <a:defRPr sz="2800" kern="1200">
        <a:solidFill>
          <a:schemeClr val="folHlink"/>
        </a:solidFill>
        <a:latin typeface="Garamond" pitchFamily="18" charset="0"/>
        <a:ea typeface="+mn-ea"/>
        <a:cs typeface="+mn-cs"/>
      </a:defRPr>
    </a:lvl5pPr>
    <a:lvl6pPr marL="2286000" algn="l" defTabSz="914400" rtl="0" eaLnBrk="1" latinLnBrk="0" hangingPunct="1">
      <a:defRPr sz="2800" kern="1200">
        <a:solidFill>
          <a:schemeClr val="folHlink"/>
        </a:solidFill>
        <a:latin typeface="Garamond" pitchFamily="18" charset="0"/>
        <a:ea typeface="+mn-ea"/>
        <a:cs typeface="+mn-cs"/>
      </a:defRPr>
    </a:lvl6pPr>
    <a:lvl7pPr marL="2743200" algn="l" defTabSz="914400" rtl="0" eaLnBrk="1" latinLnBrk="0" hangingPunct="1">
      <a:defRPr sz="2800" kern="1200">
        <a:solidFill>
          <a:schemeClr val="folHlink"/>
        </a:solidFill>
        <a:latin typeface="Garamond" pitchFamily="18" charset="0"/>
        <a:ea typeface="+mn-ea"/>
        <a:cs typeface="+mn-cs"/>
      </a:defRPr>
    </a:lvl7pPr>
    <a:lvl8pPr marL="3200400" algn="l" defTabSz="914400" rtl="0" eaLnBrk="1" latinLnBrk="0" hangingPunct="1">
      <a:defRPr sz="2800" kern="1200">
        <a:solidFill>
          <a:schemeClr val="folHlink"/>
        </a:solidFill>
        <a:latin typeface="Garamond" pitchFamily="18" charset="0"/>
        <a:ea typeface="+mn-ea"/>
        <a:cs typeface="+mn-cs"/>
      </a:defRPr>
    </a:lvl8pPr>
    <a:lvl9pPr marL="3657600" algn="l" defTabSz="914400" rtl="0" eaLnBrk="1" latinLnBrk="0" hangingPunct="1">
      <a:defRPr sz="2800" kern="1200">
        <a:solidFill>
          <a:schemeClr val="folHlink"/>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88"/>
    <a:srgbClr val="FFCC99"/>
    <a:srgbClr val="FFE2C5"/>
    <a:srgbClr val="FFEEDD"/>
    <a:srgbClr val="FFF4E7"/>
    <a:srgbClr val="FF6600"/>
    <a:srgbClr val="FFE285"/>
    <a:srgbClr val="FFEAD1"/>
    <a:srgbClr val="996633"/>
    <a:srgbClr val="F6EF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Koyu Stil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94095" autoAdjust="0"/>
  </p:normalViewPr>
  <p:slideViewPr>
    <p:cSldViewPr>
      <p:cViewPr varScale="1">
        <p:scale>
          <a:sx n="76" d="100"/>
          <a:sy n="76" d="100"/>
        </p:scale>
        <p:origin x="53" y="1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1" d="100"/>
        <a:sy n="31" d="100"/>
      </p:scale>
      <p:origin x="0" y="-2596"/>
    </p:cViewPr>
  </p:sorterViewPr>
  <p:notesViewPr>
    <p:cSldViewPr>
      <p:cViewPr varScale="1">
        <p:scale>
          <a:sx n="59" d="100"/>
          <a:sy n="59" d="100"/>
        </p:scale>
        <p:origin x="-25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tr-T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C66D504E-9767-4C39-AA44-EFC9EAEF60BC}" type="datetimeFigureOut">
              <a:rPr lang="tr-TR"/>
              <a:pPr>
                <a:defRPr/>
              </a:pPr>
              <a:t>19.2.2020</a:t>
            </a:fld>
            <a:endParaRPr lang="tr-T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tr-T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CFCEDC31-50B5-4FF1-A5EC-7AF2A8F79E9C}" type="slidenum">
              <a:rPr lang="tr-TR"/>
              <a:pPr>
                <a:defRPr/>
              </a:pPr>
              <a:t>‹#›</a:t>
            </a:fld>
            <a:endParaRPr lang="tr-TR"/>
          </a:p>
        </p:txBody>
      </p:sp>
    </p:spTree>
    <p:extLst>
      <p:ext uri="{BB962C8B-B14F-4D97-AF65-F5344CB8AC3E}">
        <p14:creationId xmlns:p14="http://schemas.microsoft.com/office/powerpoint/2010/main" val="3155298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pPr>
              <a:defRPr/>
            </a:pPr>
            <a:endParaRPr lang="tr-TR"/>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pPr>
              <a:defRPr/>
            </a:pPr>
            <a:endParaRPr lang="tr-TR"/>
          </a:p>
        </p:txBody>
      </p:sp>
      <p:sp>
        <p:nvSpPr>
          <p:cNvPr id="1372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noProof="0"/>
              <a:t>Click to edit Master text styles</a:t>
            </a:r>
          </a:p>
          <a:p>
            <a:pPr lvl="1"/>
            <a:r>
              <a:rPr lang="tr-TR" noProof="0"/>
              <a:t>Second level</a:t>
            </a:r>
          </a:p>
          <a:p>
            <a:pPr lvl="2"/>
            <a:r>
              <a:rPr lang="tr-TR" noProof="0"/>
              <a:t>Third level</a:t>
            </a:r>
          </a:p>
          <a:p>
            <a:pPr lvl="3"/>
            <a:r>
              <a:rPr lang="tr-TR" noProof="0"/>
              <a:t>Fourth level</a:t>
            </a:r>
          </a:p>
          <a:p>
            <a:pPr lvl="4"/>
            <a:r>
              <a:rPr lang="tr-TR"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pPr>
              <a:defRPr/>
            </a:pPr>
            <a:endParaRPr lang="tr-TR"/>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pPr>
              <a:defRPr/>
            </a:pPr>
            <a:fld id="{AAC28C09-D93B-467F-A58F-7BA68A43779C}" type="slidenum">
              <a:rPr lang="tr-TR"/>
              <a:pPr>
                <a:defRPr/>
              </a:pPr>
              <a:t>‹#›</a:t>
            </a:fld>
            <a:endParaRPr lang="tr-TR"/>
          </a:p>
        </p:txBody>
      </p:sp>
    </p:spTree>
    <p:extLst>
      <p:ext uri="{BB962C8B-B14F-4D97-AF65-F5344CB8AC3E}">
        <p14:creationId xmlns:p14="http://schemas.microsoft.com/office/powerpoint/2010/main" val="170142369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56C4CB8-85D0-4EF6-8F57-BBACB5F25211}" type="slidenum">
              <a:rPr lang="tr-TR" sz="1200">
                <a:solidFill>
                  <a:schemeClr val="tx1"/>
                </a:solidFill>
                <a:latin typeface="Arial" charset="0"/>
              </a:rPr>
              <a:pPr algn="r"/>
              <a:t>1</a:t>
            </a:fld>
            <a:endParaRPr lang="tr-TR" sz="1200">
              <a:solidFill>
                <a:schemeClr val="tx1"/>
              </a:solidFill>
              <a:latin typeface="Arial" charset="0"/>
            </a:endParaRPr>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3462622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381000" y="685800"/>
            <a:ext cx="6096000" cy="3429000"/>
          </a:xfrm>
          <a:ln/>
        </p:spPr>
      </p:sp>
      <p:sp>
        <p:nvSpPr>
          <p:cNvPr id="190467"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10</a:t>
            </a:fld>
            <a:endParaRPr lang="tr-TR"/>
          </a:p>
        </p:txBody>
      </p:sp>
    </p:spTree>
    <p:extLst>
      <p:ext uri="{BB962C8B-B14F-4D97-AF65-F5344CB8AC3E}">
        <p14:creationId xmlns:p14="http://schemas.microsoft.com/office/powerpoint/2010/main" val="4021813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381000" y="685800"/>
            <a:ext cx="6096000" cy="3429000"/>
          </a:xfrm>
          <a:ln/>
        </p:spPr>
      </p:sp>
      <p:sp>
        <p:nvSpPr>
          <p:cNvPr id="190467"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11</a:t>
            </a:fld>
            <a:endParaRPr lang="tr-TR"/>
          </a:p>
        </p:txBody>
      </p:sp>
    </p:spTree>
    <p:extLst>
      <p:ext uri="{BB962C8B-B14F-4D97-AF65-F5344CB8AC3E}">
        <p14:creationId xmlns:p14="http://schemas.microsoft.com/office/powerpoint/2010/main" val="1305904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381000" y="685800"/>
            <a:ext cx="6096000" cy="3429000"/>
          </a:xfrm>
          <a:ln/>
        </p:spPr>
      </p:sp>
      <p:sp>
        <p:nvSpPr>
          <p:cNvPr id="190467"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12</a:t>
            </a:fld>
            <a:endParaRPr lang="tr-TR"/>
          </a:p>
        </p:txBody>
      </p:sp>
    </p:spTree>
    <p:extLst>
      <p:ext uri="{BB962C8B-B14F-4D97-AF65-F5344CB8AC3E}">
        <p14:creationId xmlns:p14="http://schemas.microsoft.com/office/powerpoint/2010/main" val="3135815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xfrm>
            <a:off x="381000" y="685800"/>
            <a:ext cx="6096000" cy="3429000"/>
          </a:xfrm>
          <a:ln/>
        </p:spPr>
      </p:sp>
      <p:sp>
        <p:nvSpPr>
          <p:cNvPr id="180227"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7967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fld id="{3D205DD1-C1FA-4007-B53A-BE3761EA1CE7}" type="slidenum">
              <a:rPr kumimoji="0" lang="tr-TR" sz="1200" b="0" i="0" u="none" strike="noStrike" kern="0" cap="none" spc="0" normalizeH="0" baseline="0" noProof="0">
                <a:ln>
                  <a:noFill/>
                </a:ln>
                <a:solidFill>
                  <a:schemeClr val="tx1"/>
                </a:solidFill>
                <a:effectLst/>
                <a:uLnTx/>
                <a:uFillTx/>
                <a:latin typeface="Arial" charset="0"/>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tr-TR" sz="1200" b="0" i="0" u="none" strike="noStrike" kern="0" cap="none" spc="0" normalizeH="0" baseline="0" noProof="0">
              <a:ln>
                <a:noFill/>
              </a:ln>
              <a:solidFill>
                <a:schemeClr val="tx1"/>
              </a:solidFill>
              <a:effectLst/>
              <a:uLnTx/>
              <a:uFillTx/>
              <a:latin typeface="Arial" charset="0"/>
            </a:endParaRPr>
          </a:p>
        </p:txBody>
      </p:sp>
      <p:sp>
        <p:nvSpPr>
          <p:cNvPr id="182275" name="Rectangle 2"/>
          <p:cNvSpPr>
            <a:spLocks noGrp="1" noRot="1" noChangeAspect="1" noChangeArrowheads="1" noTextEdit="1"/>
          </p:cNvSpPr>
          <p:nvPr>
            <p:ph type="sldImg"/>
          </p:nvPr>
        </p:nvSpPr>
        <p:spPr>
          <a:xfrm>
            <a:off x="381000" y="685800"/>
            <a:ext cx="6096000" cy="3429000"/>
          </a:xfrm>
          <a:ln/>
        </p:spPr>
      </p:sp>
      <p:sp>
        <p:nvSpPr>
          <p:cNvPr id="182276"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427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xfrm>
            <a:off x="381000" y="685800"/>
            <a:ext cx="6096000" cy="3429000"/>
          </a:xfrm>
          <a:ln/>
        </p:spPr>
      </p:sp>
      <p:sp>
        <p:nvSpPr>
          <p:cNvPr id="199683"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17</a:t>
            </a:fld>
            <a:endParaRPr lang="tr-TR"/>
          </a:p>
        </p:txBody>
      </p:sp>
    </p:spTree>
    <p:extLst>
      <p:ext uri="{BB962C8B-B14F-4D97-AF65-F5344CB8AC3E}">
        <p14:creationId xmlns:p14="http://schemas.microsoft.com/office/powerpoint/2010/main" val="1369876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FE0AB151-6C25-4BDA-9100-EC3C36FC4D65}" type="slidenum">
              <a:rPr lang="tr-TR" smtClean="0"/>
              <a:pPr/>
              <a:t>18</a:t>
            </a:fld>
            <a:endParaRPr lang="tr-TR"/>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3901286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xfrm>
            <a:off x="381000" y="685800"/>
            <a:ext cx="6096000" cy="3429000"/>
          </a:xfrm>
          <a:ln/>
        </p:spPr>
      </p:sp>
      <p:sp>
        <p:nvSpPr>
          <p:cNvPr id="211971"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19</a:t>
            </a:fld>
            <a:endParaRPr lang="tr-TR"/>
          </a:p>
        </p:txBody>
      </p:sp>
    </p:spTree>
    <p:extLst>
      <p:ext uri="{BB962C8B-B14F-4D97-AF65-F5344CB8AC3E}">
        <p14:creationId xmlns:p14="http://schemas.microsoft.com/office/powerpoint/2010/main" val="818800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00B4D3-A924-4037-AC49-D505BD7F9C44}"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3525614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xfrm>
            <a:off x="381000" y="685800"/>
            <a:ext cx="6096000" cy="3429000"/>
          </a:xfrm>
          <a:ln/>
        </p:spPr>
      </p:sp>
      <p:sp>
        <p:nvSpPr>
          <p:cNvPr id="222211"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23</a:t>
            </a:fld>
            <a:endParaRPr lang="tr-TR"/>
          </a:p>
        </p:txBody>
      </p:sp>
    </p:spTree>
    <p:extLst>
      <p:ext uri="{BB962C8B-B14F-4D97-AF65-F5344CB8AC3E}">
        <p14:creationId xmlns:p14="http://schemas.microsoft.com/office/powerpoint/2010/main" val="113559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10164BBC-ADC0-4EEF-ADB8-B16D2B8A04D8}" type="slidenum">
              <a:rPr lang="en-US" smtClean="0">
                <a:solidFill>
                  <a:srgbClr val="000000"/>
                </a:solidFill>
              </a:rPr>
              <a:pPr/>
              <a:t>2</a:t>
            </a:fld>
            <a:endParaRPr lang="en-US">
              <a:solidFill>
                <a:srgbClr val="000000"/>
              </a:solidFill>
            </a:endParaRPr>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a:ln/>
        </p:spPr>
        <p:txBody>
          <a:bodyPr/>
          <a:lstStyle/>
          <a:p>
            <a:endParaRPr lang="tr-TR"/>
          </a:p>
        </p:txBody>
      </p:sp>
    </p:spTree>
    <p:extLst>
      <p:ext uri="{BB962C8B-B14F-4D97-AF65-F5344CB8AC3E}">
        <p14:creationId xmlns:p14="http://schemas.microsoft.com/office/powerpoint/2010/main" val="2344073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1405591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3980251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xfrm>
            <a:off x="381000" y="685800"/>
            <a:ext cx="6096000" cy="3429000"/>
          </a:xfrm>
          <a:ln/>
        </p:spPr>
      </p:sp>
      <p:sp>
        <p:nvSpPr>
          <p:cNvPr id="227331"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31</a:t>
            </a:fld>
            <a:endParaRPr lang="tr-TR"/>
          </a:p>
        </p:txBody>
      </p:sp>
    </p:spTree>
    <p:extLst>
      <p:ext uri="{BB962C8B-B14F-4D97-AF65-F5344CB8AC3E}">
        <p14:creationId xmlns:p14="http://schemas.microsoft.com/office/powerpoint/2010/main" val="3333500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xfrm>
            <a:off x="381000" y="685800"/>
            <a:ext cx="6096000" cy="3429000"/>
          </a:xfrm>
          <a:ln/>
        </p:spPr>
      </p:sp>
      <p:sp>
        <p:nvSpPr>
          <p:cNvPr id="228355"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32</a:t>
            </a:fld>
            <a:endParaRPr lang="tr-TR"/>
          </a:p>
        </p:txBody>
      </p:sp>
    </p:spTree>
    <p:extLst>
      <p:ext uri="{BB962C8B-B14F-4D97-AF65-F5344CB8AC3E}">
        <p14:creationId xmlns:p14="http://schemas.microsoft.com/office/powerpoint/2010/main" val="2284900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xfrm>
            <a:off x="381000" y="685800"/>
            <a:ext cx="6096000" cy="3429000"/>
          </a:xfrm>
          <a:ln/>
        </p:spPr>
      </p:sp>
      <p:sp>
        <p:nvSpPr>
          <p:cNvPr id="22937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33</a:t>
            </a:fld>
            <a:endParaRPr lang="tr-TR"/>
          </a:p>
        </p:txBody>
      </p:sp>
    </p:spTree>
    <p:extLst>
      <p:ext uri="{BB962C8B-B14F-4D97-AF65-F5344CB8AC3E}">
        <p14:creationId xmlns:p14="http://schemas.microsoft.com/office/powerpoint/2010/main" val="3596505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7393926-99F2-4A39-B86E-FCFEC93DC04B}" type="slidenum">
              <a:rPr lang="tr-TR" sz="1200">
                <a:solidFill>
                  <a:schemeClr val="tx1"/>
                </a:solidFill>
                <a:latin typeface="Arial" charset="0"/>
              </a:rPr>
              <a:pPr algn="r"/>
              <a:t>34</a:t>
            </a:fld>
            <a:endParaRPr lang="tr-TR" sz="1200">
              <a:solidFill>
                <a:schemeClr val="tx1"/>
              </a:solidFill>
              <a:latin typeface="Arial" charset="0"/>
            </a:endParaRPr>
          </a:p>
        </p:txBody>
      </p:sp>
      <p:sp>
        <p:nvSpPr>
          <p:cNvPr id="230403" name="Rectangle 2"/>
          <p:cNvSpPr>
            <a:spLocks noGrp="1" noRot="1" noChangeAspect="1" noChangeArrowheads="1" noTextEdit="1"/>
          </p:cNvSpPr>
          <p:nvPr>
            <p:ph type="sldImg"/>
          </p:nvPr>
        </p:nvSpPr>
        <p:spPr>
          <a:xfrm>
            <a:off x="381000" y="685800"/>
            <a:ext cx="6096000" cy="3429000"/>
          </a:xfrm>
          <a:ln/>
        </p:spPr>
      </p:sp>
      <p:sp>
        <p:nvSpPr>
          <p:cNvPr id="230404"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34</a:t>
            </a:fld>
            <a:endParaRPr lang="tr-TR"/>
          </a:p>
        </p:txBody>
      </p:sp>
    </p:spTree>
    <p:extLst>
      <p:ext uri="{BB962C8B-B14F-4D97-AF65-F5344CB8AC3E}">
        <p14:creationId xmlns:p14="http://schemas.microsoft.com/office/powerpoint/2010/main" val="29570607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7393926-99F2-4A39-B86E-FCFEC93DC04B}" type="slidenum">
              <a:rPr lang="tr-TR" sz="1200">
                <a:solidFill>
                  <a:schemeClr val="tx1"/>
                </a:solidFill>
                <a:latin typeface="Arial" charset="0"/>
              </a:rPr>
              <a:pPr algn="r"/>
              <a:t>35</a:t>
            </a:fld>
            <a:endParaRPr lang="tr-TR" sz="1200">
              <a:solidFill>
                <a:schemeClr val="tx1"/>
              </a:solidFill>
              <a:latin typeface="Arial" charset="0"/>
            </a:endParaRPr>
          </a:p>
        </p:txBody>
      </p:sp>
      <p:sp>
        <p:nvSpPr>
          <p:cNvPr id="230403" name="Rectangle 2"/>
          <p:cNvSpPr>
            <a:spLocks noGrp="1" noRot="1" noChangeAspect="1" noChangeArrowheads="1" noTextEdit="1"/>
          </p:cNvSpPr>
          <p:nvPr>
            <p:ph type="sldImg"/>
          </p:nvPr>
        </p:nvSpPr>
        <p:spPr>
          <a:xfrm>
            <a:off x="381000" y="685800"/>
            <a:ext cx="6096000" cy="3429000"/>
          </a:xfrm>
          <a:ln/>
        </p:spPr>
      </p:sp>
      <p:sp>
        <p:nvSpPr>
          <p:cNvPr id="230404"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35</a:t>
            </a:fld>
            <a:endParaRPr lang="tr-TR"/>
          </a:p>
        </p:txBody>
      </p:sp>
    </p:spTree>
    <p:extLst>
      <p:ext uri="{BB962C8B-B14F-4D97-AF65-F5344CB8AC3E}">
        <p14:creationId xmlns:p14="http://schemas.microsoft.com/office/powerpoint/2010/main" val="127963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xfrm>
            <a:off x="381000" y="685800"/>
            <a:ext cx="6096000" cy="3429000"/>
          </a:xfrm>
          <a:ln/>
        </p:spPr>
      </p:sp>
      <p:sp>
        <p:nvSpPr>
          <p:cNvPr id="23961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36</a:t>
            </a:fld>
            <a:endParaRPr lang="tr-TR"/>
          </a:p>
        </p:txBody>
      </p:sp>
    </p:spTree>
    <p:extLst>
      <p:ext uri="{BB962C8B-B14F-4D97-AF65-F5344CB8AC3E}">
        <p14:creationId xmlns:p14="http://schemas.microsoft.com/office/powerpoint/2010/main" val="2686734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xfrm>
            <a:off x="381000" y="685800"/>
            <a:ext cx="6096000" cy="3429000"/>
          </a:xfrm>
          <a:ln/>
        </p:spPr>
      </p:sp>
      <p:sp>
        <p:nvSpPr>
          <p:cNvPr id="23961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37</a:t>
            </a:fld>
            <a:endParaRPr lang="tr-TR"/>
          </a:p>
        </p:txBody>
      </p:sp>
    </p:spTree>
    <p:extLst>
      <p:ext uri="{BB962C8B-B14F-4D97-AF65-F5344CB8AC3E}">
        <p14:creationId xmlns:p14="http://schemas.microsoft.com/office/powerpoint/2010/main" val="6198836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xfrm>
            <a:off x="381000" y="685800"/>
            <a:ext cx="6096000" cy="3429000"/>
          </a:xfrm>
          <a:ln/>
        </p:spPr>
      </p:sp>
      <p:sp>
        <p:nvSpPr>
          <p:cNvPr id="23961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C28C09-D93B-467F-A58F-7BA68A43779C}"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1983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75A381-0BCA-4FD2-AB34-0F70F84DBBD5}" type="slidenum">
              <a:rPr lang="tr-TR" sz="1200">
                <a:solidFill>
                  <a:schemeClr val="tx1"/>
                </a:solidFill>
                <a:latin typeface="Arial" charset="0"/>
              </a:rPr>
              <a:pPr algn="r"/>
              <a:t>3</a:t>
            </a:fld>
            <a:endParaRPr lang="tr-TR" sz="1200">
              <a:solidFill>
                <a:schemeClr val="tx1"/>
              </a:solidFill>
              <a:latin typeface="Arial" charset="0"/>
            </a:endParaRPr>
          </a:p>
        </p:txBody>
      </p:sp>
      <p:sp>
        <p:nvSpPr>
          <p:cNvPr id="203779" name="Rectangle 2"/>
          <p:cNvSpPr>
            <a:spLocks noGrp="1" noRot="1" noChangeAspect="1" noChangeArrowheads="1" noTextEdit="1"/>
          </p:cNvSpPr>
          <p:nvPr>
            <p:ph type="sldImg"/>
          </p:nvPr>
        </p:nvSpPr>
        <p:spPr>
          <a:xfrm>
            <a:off x="381000" y="685800"/>
            <a:ext cx="6096000" cy="3429000"/>
          </a:xfrm>
          <a:ln/>
        </p:spPr>
      </p:sp>
      <p:sp>
        <p:nvSpPr>
          <p:cNvPr id="203780"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1648636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xfrm>
            <a:off x="381000" y="685800"/>
            <a:ext cx="6096000" cy="3429000"/>
          </a:xfrm>
          <a:ln/>
        </p:spPr>
      </p:sp>
      <p:sp>
        <p:nvSpPr>
          <p:cNvPr id="23961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39</a:t>
            </a:fld>
            <a:endParaRPr lang="tr-TR"/>
          </a:p>
        </p:txBody>
      </p:sp>
    </p:spTree>
    <p:extLst>
      <p:ext uri="{BB962C8B-B14F-4D97-AF65-F5344CB8AC3E}">
        <p14:creationId xmlns:p14="http://schemas.microsoft.com/office/powerpoint/2010/main" val="2586588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xfrm>
            <a:off x="381000" y="685800"/>
            <a:ext cx="6096000" cy="3429000"/>
          </a:xfrm>
          <a:ln/>
        </p:spPr>
      </p:sp>
      <p:sp>
        <p:nvSpPr>
          <p:cNvPr id="23961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40</a:t>
            </a:fld>
            <a:endParaRPr lang="tr-TR"/>
          </a:p>
        </p:txBody>
      </p:sp>
    </p:spTree>
    <p:extLst>
      <p:ext uri="{BB962C8B-B14F-4D97-AF65-F5344CB8AC3E}">
        <p14:creationId xmlns:p14="http://schemas.microsoft.com/office/powerpoint/2010/main" val="2727946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xfrm>
            <a:off x="381000" y="685800"/>
            <a:ext cx="6096000" cy="3429000"/>
          </a:xfrm>
          <a:ln/>
        </p:spPr>
      </p:sp>
      <p:sp>
        <p:nvSpPr>
          <p:cNvPr id="23961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41</a:t>
            </a:fld>
            <a:endParaRPr lang="tr-TR"/>
          </a:p>
        </p:txBody>
      </p:sp>
    </p:spTree>
    <p:extLst>
      <p:ext uri="{BB962C8B-B14F-4D97-AF65-F5344CB8AC3E}">
        <p14:creationId xmlns:p14="http://schemas.microsoft.com/office/powerpoint/2010/main" val="10110807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fld id="{A93A5073-BB15-4F78-A3B4-5FA6197F5668}" type="slidenum">
              <a:rPr kumimoji="0" lang="tr-TR" sz="1200" b="0" i="0" u="none" strike="noStrike" kern="0" cap="none" spc="0" normalizeH="0" baseline="0" noProof="0">
                <a:ln>
                  <a:noFill/>
                </a:ln>
                <a:solidFill>
                  <a:schemeClr val="tx1"/>
                </a:solidFill>
                <a:effectLst/>
                <a:uLnTx/>
                <a:uFillTx/>
                <a:latin typeface="Arial" charset="0"/>
              </a:rPr>
              <a:pPr marL="0" marR="0" lvl="0" indent="0" algn="r" defTabSz="914400" eaLnBrk="1" fontAlgn="auto" latinLnBrk="0" hangingPunct="1">
                <a:lnSpc>
                  <a:spcPct val="100000"/>
                </a:lnSpc>
                <a:spcBef>
                  <a:spcPts val="0"/>
                </a:spcBef>
                <a:spcAft>
                  <a:spcPts val="0"/>
                </a:spcAft>
                <a:buClrTx/>
                <a:buSzTx/>
                <a:buFontTx/>
                <a:buNone/>
                <a:tabLst/>
                <a:defRPr/>
              </a:pPr>
              <a:t>42</a:t>
            </a:fld>
            <a:endParaRPr kumimoji="0" lang="tr-TR" sz="1200" b="0" i="0" u="none" strike="noStrike" kern="0" cap="none" spc="0" normalizeH="0" baseline="0" noProof="0">
              <a:ln>
                <a:noFill/>
              </a:ln>
              <a:solidFill>
                <a:schemeClr val="tx1"/>
              </a:solidFill>
              <a:effectLst/>
              <a:uLnTx/>
              <a:uFillTx/>
              <a:latin typeface="Arial" charset="0"/>
            </a:endParaRPr>
          </a:p>
        </p:txBody>
      </p:sp>
      <p:sp>
        <p:nvSpPr>
          <p:cNvPr id="183299" name="Rectangle 2"/>
          <p:cNvSpPr>
            <a:spLocks noGrp="1" noRot="1" noChangeAspect="1" noChangeArrowheads="1" noTextEdit="1"/>
          </p:cNvSpPr>
          <p:nvPr>
            <p:ph type="sldImg"/>
          </p:nvPr>
        </p:nvSpPr>
        <p:spPr>
          <a:xfrm>
            <a:off x="381000" y="685800"/>
            <a:ext cx="6096000" cy="3429000"/>
          </a:xfrm>
          <a:ln/>
        </p:spPr>
      </p:sp>
      <p:sp>
        <p:nvSpPr>
          <p:cNvPr id="183300" name="Rectangle 3"/>
          <p:cNvSpPr>
            <a:spLocks noGrp="1" noChangeArrowheads="1"/>
          </p:cNvSpPr>
          <p:nvPr>
            <p:ph type="body" idx="1"/>
          </p:nvPr>
        </p:nvSpPr>
        <p:spPr>
          <a:noFill/>
          <a:ln/>
        </p:spPr>
        <p:txBody>
          <a:bodyPr/>
          <a:lstStyle/>
          <a:p>
            <a:pPr eaLnBrk="1" hangingPunct="1"/>
            <a:endParaRPr lang="tr-TR"/>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77623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fld id="{4F13A345-8078-4DC4-9322-014E268D643A}" type="slidenum">
              <a:rPr kumimoji="0" lang="tr-TR" sz="1200" b="0" i="0" u="none" strike="noStrike" kern="0" cap="none" spc="0" normalizeH="0" baseline="0" noProof="0">
                <a:ln>
                  <a:noFill/>
                </a:ln>
                <a:solidFill>
                  <a:schemeClr val="tx1"/>
                </a:solidFill>
                <a:effectLst/>
                <a:uLnTx/>
                <a:uFillTx/>
                <a:latin typeface="Arial" charset="0"/>
              </a:rPr>
              <a:pPr marL="0" marR="0" lvl="0" indent="0" algn="r" defTabSz="914400" eaLnBrk="1" fontAlgn="auto" latinLnBrk="0" hangingPunct="1">
                <a:lnSpc>
                  <a:spcPct val="100000"/>
                </a:lnSpc>
                <a:spcBef>
                  <a:spcPts val="0"/>
                </a:spcBef>
                <a:spcAft>
                  <a:spcPts val="0"/>
                </a:spcAft>
                <a:buClrTx/>
                <a:buSzTx/>
                <a:buFontTx/>
                <a:buNone/>
                <a:tabLst/>
                <a:defRPr/>
              </a:pPr>
              <a:t>43</a:t>
            </a:fld>
            <a:endParaRPr kumimoji="0" lang="tr-TR" sz="1200" b="0" i="0" u="none" strike="noStrike" kern="0" cap="none" spc="0" normalizeH="0" baseline="0" noProof="0">
              <a:ln>
                <a:noFill/>
              </a:ln>
              <a:solidFill>
                <a:schemeClr val="tx1"/>
              </a:solidFill>
              <a:effectLst/>
              <a:uLnTx/>
              <a:uFillTx/>
              <a:latin typeface="Arial" charset="0"/>
            </a:endParaRPr>
          </a:p>
        </p:txBody>
      </p:sp>
      <p:sp>
        <p:nvSpPr>
          <p:cNvPr id="184323" name="Rectangle 2"/>
          <p:cNvSpPr>
            <a:spLocks noGrp="1" noRot="1" noChangeAspect="1" noChangeArrowheads="1" noTextEdit="1"/>
          </p:cNvSpPr>
          <p:nvPr>
            <p:ph type="sldImg"/>
          </p:nvPr>
        </p:nvSpPr>
        <p:spPr>
          <a:xfrm>
            <a:off x="381000" y="685800"/>
            <a:ext cx="6096000" cy="3429000"/>
          </a:xfrm>
          <a:ln/>
        </p:spPr>
      </p:sp>
      <p:sp>
        <p:nvSpPr>
          <p:cNvPr id="184324" name="Rectangle 3"/>
          <p:cNvSpPr>
            <a:spLocks noGrp="1" noChangeArrowheads="1"/>
          </p:cNvSpPr>
          <p:nvPr>
            <p:ph type="body" idx="1"/>
          </p:nvPr>
        </p:nvSpPr>
        <p:spPr>
          <a:noFill/>
          <a:ln/>
        </p:spPr>
        <p:txBody>
          <a:bodyPr/>
          <a:lstStyle/>
          <a:p>
            <a:pPr eaLnBrk="1" hangingPunct="1"/>
            <a:endParaRPr lang="tr-TR"/>
          </a:p>
        </p:txBody>
      </p:sp>
      <p:sp>
        <p:nvSpPr>
          <p:cNvPr id="5" name="Slide Number Placeholder 4"/>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77505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381000" y="685800"/>
            <a:ext cx="6096000" cy="3429000"/>
          </a:xfrm>
          <a:ln/>
        </p:spPr>
      </p:sp>
      <p:sp>
        <p:nvSpPr>
          <p:cNvPr id="19865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52107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25878E8-144D-4CA4-A779-CD6DBA6FB1ED}"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tr-TR" sz="1800" b="0" i="0" u="none" strike="noStrike" kern="0" cap="none" spc="0" normalizeH="0" baseline="0" noProof="0">
              <a:ln>
                <a:noFill/>
              </a:ln>
              <a:solidFill>
                <a:sysClr val="windowText" lastClr="000000"/>
              </a:solidFill>
              <a:effectLst/>
              <a:uLnTx/>
              <a:uFillTx/>
            </a:endParaRPr>
          </a:p>
        </p:txBody>
      </p:sp>
      <p:sp>
        <p:nvSpPr>
          <p:cNvPr id="74755" name="Rectangle 2"/>
          <p:cNvSpPr>
            <a:spLocks noGrp="1" noRot="1" noChangeAspect="1" noChangeArrowheads="1" noTextEdit="1"/>
          </p:cNvSpPr>
          <p:nvPr>
            <p:ph type="sldImg"/>
          </p:nvPr>
        </p:nvSpPr>
        <p:spPr>
          <a:xfrm>
            <a:off x="381000" y="685800"/>
            <a:ext cx="6096000" cy="3429000"/>
          </a:xfrm>
          <a:ln/>
        </p:spPr>
      </p:sp>
      <p:sp>
        <p:nvSpPr>
          <p:cNvPr id="74756"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1019093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9FEEE17-1190-4C4B-97DE-915B04CA91A0}"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tr-TR" sz="1800" b="0" i="0" u="none" strike="noStrike" kern="0" cap="none" spc="0" normalizeH="0" baseline="0" noProof="0">
              <a:ln>
                <a:noFill/>
              </a:ln>
              <a:solidFill>
                <a:sysClr val="windowText" lastClr="000000"/>
              </a:solidFill>
              <a:effectLst/>
              <a:uLnTx/>
              <a:uFillTx/>
            </a:endParaRPr>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3173352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92A759C-A22F-419B-96A3-253D50FCB59F}"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tr-TR" sz="1800" b="0" i="0" u="none" strike="noStrike" kern="0" cap="none" spc="0" normalizeH="0" baseline="0" noProof="0">
              <a:ln>
                <a:noFill/>
              </a:ln>
              <a:solidFill>
                <a:sysClr val="windowText" lastClr="000000"/>
              </a:solidFill>
              <a:effectLst/>
              <a:uLnTx/>
              <a:uFillTx/>
            </a:endParaRPr>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689516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xfrm>
            <a:off x="381000" y="685800"/>
            <a:ext cx="6096000" cy="3429000"/>
          </a:xfrm>
          <a:ln/>
        </p:spPr>
      </p:sp>
      <p:sp>
        <p:nvSpPr>
          <p:cNvPr id="191491" name="Rectangle 3"/>
          <p:cNvSpPr>
            <a:spLocks noGrp="1" noChangeArrowheads="1"/>
          </p:cNvSpPr>
          <p:nvPr>
            <p:ph type="body" idx="1"/>
          </p:nvPr>
        </p:nvSpPr>
        <p:spPr>
          <a:noFill/>
          <a:ln/>
        </p:spPr>
        <p:txBody>
          <a:bodyPr/>
          <a:lstStyle/>
          <a:p>
            <a:pPr eaLnBrk="1" hangingPunct="1"/>
            <a:endParaRPr lang="tr-T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48</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98263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75A381-0BCA-4FD2-AB34-0F70F84DBBD5}" type="slidenum">
              <a:rPr lang="tr-TR" sz="1200">
                <a:solidFill>
                  <a:srgbClr val="000000"/>
                </a:solidFill>
                <a:latin typeface="Arial" charset="0"/>
              </a:rPr>
              <a:pPr algn="r"/>
              <a:t>4</a:t>
            </a:fld>
            <a:endParaRPr lang="tr-TR" sz="1200">
              <a:solidFill>
                <a:srgbClr val="000000"/>
              </a:solidFill>
              <a:latin typeface="Arial" charset="0"/>
            </a:endParaRPr>
          </a:p>
        </p:txBody>
      </p:sp>
      <p:sp>
        <p:nvSpPr>
          <p:cNvPr id="203779" name="Rectangle 2"/>
          <p:cNvSpPr>
            <a:spLocks noGrp="1" noRot="1" noChangeAspect="1" noChangeArrowheads="1" noTextEdit="1"/>
          </p:cNvSpPr>
          <p:nvPr>
            <p:ph type="sldImg"/>
          </p:nvPr>
        </p:nvSpPr>
        <p:spPr>
          <a:xfrm>
            <a:off x="381000" y="685800"/>
            <a:ext cx="6096000" cy="3429000"/>
          </a:xfrm>
          <a:ln/>
        </p:spPr>
      </p:sp>
      <p:sp>
        <p:nvSpPr>
          <p:cNvPr id="203780"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2177281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xfrm>
            <a:off x="381000" y="685800"/>
            <a:ext cx="6096000" cy="3429000"/>
          </a:xfrm>
          <a:ln/>
        </p:spPr>
      </p:sp>
      <p:sp>
        <p:nvSpPr>
          <p:cNvPr id="196611"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04305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xfrm>
            <a:off x="381000" y="685800"/>
            <a:ext cx="6096000" cy="3429000"/>
          </a:xfrm>
          <a:ln/>
        </p:spPr>
      </p:sp>
      <p:sp>
        <p:nvSpPr>
          <p:cNvPr id="196611"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06793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381000" y="685800"/>
            <a:ext cx="6096000" cy="3429000"/>
          </a:xfrm>
          <a:ln/>
        </p:spPr>
      </p:sp>
      <p:sp>
        <p:nvSpPr>
          <p:cNvPr id="19353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293388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381000" y="685800"/>
            <a:ext cx="6096000" cy="3429000"/>
          </a:xfrm>
          <a:ln/>
        </p:spPr>
      </p:sp>
      <p:sp>
        <p:nvSpPr>
          <p:cNvPr id="19353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93506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381000" y="685800"/>
            <a:ext cx="6096000" cy="3429000"/>
          </a:xfrm>
          <a:ln/>
        </p:spPr>
      </p:sp>
      <p:sp>
        <p:nvSpPr>
          <p:cNvPr id="19353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AC28C09-D93B-467F-A58F-7BA68A43779C}" type="slidenum">
              <a:rPr kumimoji="0" lang="tr-TR"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tr-TR"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25276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54</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54</a:t>
            </a:fld>
            <a:endParaRPr lang="tr-TR"/>
          </a:p>
        </p:txBody>
      </p:sp>
    </p:spTree>
    <p:extLst>
      <p:ext uri="{BB962C8B-B14F-4D97-AF65-F5344CB8AC3E}">
        <p14:creationId xmlns:p14="http://schemas.microsoft.com/office/powerpoint/2010/main" val="2714804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55</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55</a:t>
            </a:fld>
            <a:endParaRPr lang="tr-TR"/>
          </a:p>
        </p:txBody>
      </p:sp>
    </p:spTree>
    <p:extLst>
      <p:ext uri="{BB962C8B-B14F-4D97-AF65-F5344CB8AC3E}">
        <p14:creationId xmlns:p14="http://schemas.microsoft.com/office/powerpoint/2010/main" val="23123119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56</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56</a:t>
            </a:fld>
            <a:endParaRPr lang="tr-TR"/>
          </a:p>
        </p:txBody>
      </p:sp>
    </p:spTree>
    <p:extLst>
      <p:ext uri="{BB962C8B-B14F-4D97-AF65-F5344CB8AC3E}">
        <p14:creationId xmlns:p14="http://schemas.microsoft.com/office/powerpoint/2010/main" val="22298007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57</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57</a:t>
            </a:fld>
            <a:endParaRPr lang="tr-TR"/>
          </a:p>
        </p:txBody>
      </p:sp>
    </p:spTree>
    <p:extLst>
      <p:ext uri="{BB962C8B-B14F-4D97-AF65-F5344CB8AC3E}">
        <p14:creationId xmlns:p14="http://schemas.microsoft.com/office/powerpoint/2010/main" val="1914695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59</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59</a:t>
            </a:fld>
            <a:endParaRPr lang="tr-TR"/>
          </a:p>
        </p:txBody>
      </p:sp>
    </p:spTree>
    <p:extLst>
      <p:ext uri="{BB962C8B-B14F-4D97-AF65-F5344CB8AC3E}">
        <p14:creationId xmlns:p14="http://schemas.microsoft.com/office/powerpoint/2010/main" val="910604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xfrm>
            <a:off x="381000" y="685800"/>
            <a:ext cx="6096000" cy="3429000"/>
          </a:xfrm>
          <a:ln/>
        </p:spPr>
      </p:sp>
      <p:sp>
        <p:nvSpPr>
          <p:cNvPr id="176131" name="Rectangle 3"/>
          <p:cNvSpPr>
            <a:spLocks noGrp="1" noChangeArrowheads="1"/>
          </p:cNvSpPr>
          <p:nvPr>
            <p:ph type="body" idx="1"/>
          </p:nvPr>
        </p:nvSpPr>
        <p:spPr>
          <a:noFill/>
          <a:ln/>
        </p:spPr>
        <p:txBody>
          <a:bodyPr/>
          <a:lstStyle/>
          <a:p>
            <a:endParaRPr lang="tr-TR"/>
          </a:p>
        </p:txBody>
      </p:sp>
    </p:spTree>
    <p:extLst>
      <p:ext uri="{BB962C8B-B14F-4D97-AF65-F5344CB8AC3E}">
        <p14:creationId xmlns:p14="http://schemas.microsoft.com/office/powerpoint/2010/main" val="1785881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1DC1D07-B808-45F7-916F-FD0FF7B390D8}" type="slidenum">
              <a:rPr kumimoji="0" lang="tr-TR"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C28C09-D93B-467F-A58F-7BA68A43779C}"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32071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61</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61</a:t>
            </a:fld>
            <a:endParaRPr lang="tr-TR"/>
          </a:p>
        </p:txBody>
      </p:sp>
    </p:spTree>
    <p:extLst>
      <p:ext uri="{BB962C8B-B14F-4D97-AF65-F5344CB8AC3E}">
        <p14:creationId xmlns:p14="http://schemas.microsoft.com/office/powerpoint/2010/main" val="1065602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D1DC1D07-B808-45F7-916F-FD0FF7B390D8}" type="slidenum">
              <a:rPr kumimoji="0" lang="tr-TR"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AC28C09-D93B-467F-A58F-7BA68A43779C}"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18629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63</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63</a:t>
            </a:fld>
            <a:endParaRPr lang="tr-TR"/>
          </a:p>
        </p:txBody>
      </p:sp>
    </p:spTree>
    <p:extLst>
      <p:ext uri="{BB962C8B-B14F-4D97-AF65-F5344CB8AC3E}">
        <p14:creationId xmlns:p14="http://schemas.microsoft.com/office/powerpoint/2010/main" val="15318084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64</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64</a:t>
            </a:fld>
            <a:endParaRPr lang="tr-TR"/>
          </a:p>
        </p:txBody>
      </p:sp>
    </p:spTree>
    <p:extLst>
      <p:ext uri="{BB962C8B-B14F-4D97-AF65-F5344CB8AC3E}">
        <p14:creationId xmlns:p14="http://schemas.microsoft.com/office/powerpoint/2010/main" val="27895925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65</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65</a:t>
            </a:fld>
            <a:endParaRPr lang="tr-TR"/>
          </a:p>
        </p:txBody>
      </p:sp>
    </p:spTree>
    <p:extLst>
      <p:ext uri="{BB962C8B-B14F-4D97-AF65-F5344CB8AC3E}">
        <p14:creationId xmlns:p14="http://schemas.microsoft.com/office/powerpoint/2010/main" val="9915115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66</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66</a:t>
            </a:fld>
            <a:endParaRPr lang="tr-TR"/>
          </a:p>
        </p:txBody>
      </p:sp>
    </p:spTree>
    <p:extLst>
      <p:ext uri="{BB962C8B-B14F-4D97-AF65-F5344CB8AC3E}">
        <p14:creationId xmlns:p14="http://schemas.microsoft.com/office/powerpoint/2010/main" val="16863818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67</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67</a:t>
            </a:fld>
            <a:endParaRPr lang="tr-TR"/>
          </a:p>
        </p:txBody>
      </p:sp>
    </p:spTree>
    <p:extLst>
      <p:ext uri="{BB962C8B-B14F-4D97-AF65-F5344CB8AC3E}">
        <p14:creationId xmlns:p14="http://schemas.microsoft.com/office/powerpoint/2010/main" val="30759218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68</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68</a:t>
            </a:fld>
            <a:endParaRPr lang="tr-TR"/>
          </a:p>
        </p:txBody>
      </p:sp>
    </p:spTree>
    <p:extLst>
      <p:ext uri="{BB962C8B-B14F-4D97-AF65-F5344CB8AC3E}">
        <p14:creationId xmlns:p14="http://schemas.microsoft.com/office/powerpoint/2010/main" val="41335559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69</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69</a:t>
            </a:fld>
            <a:endParaRPr lang="tr-TR"/>
          </a:p>
        </p:txBody>
      </p:sp>
    </p:spTree>
    <p:extLst>
      <p:ext uri="{BB962C8B-B14F-4D97-AF65-F5344CB8AC3E}">
        <p14:creationId xmlns:p14="http://schemas.microsoft.com/office/powerpoint/2010/main" val="133674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ChangeArrowheads="1" noTextEdit="1"/>
          </p:cNvSpPr>
          <p:nvPr>
            <p:ph type="sldImg"/>
          </p:nvPr>
        </p:nvSpPr>
        <p:spPr>
          <a:xfrm>
            <a:off x="381000" y="685800"/>
            <a:ext cx="6096000" cy="3429000"/>
          </a:xfrm>
          <a:ln/>
        </p:spPr>
      </p:sp>
      <p:sp>
        <p:nvSpPr>
          <p:cNvPr id="187395"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6</a:t>
            </a:fld>
            <a:endParaRPr lang="tr-TR"/>
          </a:p>
        </p:txBody>
      </p:sp>
    </p:spTree>
    <p:extLst>
      <p:ext uri="{BB962C8B-B14F-4D97-AF65-F5344CB8AC3E}">
        <p14:creationId xmlns:p14="http://schemas.microsoft.com/office/powerpoint/2010/main" val="1975574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70</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70</a:t>
            </a:fld>
            <a:endParaRPr lang="tr-TR"/>
          </a:p>
        </p:txBody>
      </p:sp>
    </p:spTree>
    <p:extLst>
      <p:ext uri="{BB962C8B-B14F-4D97-AF65-F5344CB8AC3E}">
        <p14:creationId xmlns:p14="http://schemas.microsoft.com/office/powerpoint/2010/main" val="28543720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71</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71</a:t>
            </a:fld>
            <a:endParaRPr lang="tr-TR"/>
          </a:p>
        </p:txBody>
      </p:sp>
    </p:spTree>
    <p:extLst>
      <p:ext uri="{BB962C8B-B14F-4D97-AF65-F5344CB8AC3E}">
        <p14:creationId xmlns:p14="http://schemas.microsoft.com/office/powerpoint/2010/main" val="33107780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72</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72</a:t>
            </a:fld>
            <a:endParaRPr lang="tr-TR"/>
          </a:p>
        </p:txBody>
      </p:sp>
    </p:spTree>
    <p:extLst>
      <p:ext uri="{BB962C8B-B14F-4D97-AF65-F5344CB8AC3E}">
        <p14:creationId xmlns:p14="http://schemas.microsoft.com/office/powerpoint/2010/main" val="36308765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73</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73</a:t>
            </a:fld>
            <a:endParaRPr lang="tr-TR"/>
          </a:p>
        </p:txBody>
      </p:sp>
    </p:spTree>
    <p:extLst>
      <p:ext uri="{BB962C8B-B14F-4D97-AF65-F5344CB8AC3E}">
        <p14:creationId xmlns:p14="http://schemas.microsoft.com/office/powerpoint/2010/main" val="350559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74</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74</a:t>
            </a:fld>
            <a:endParaRPr lang="tr-TR"/>
          </a:p>
        </p:txBody>
      </p:sp>
    </p:spTree>
    <p:extLst>
      <p:ext uri="{BB962C8B-B14F-4D97-AF65-F5344CB8AC3E}">
        <p14:creationId xmlns:p14="http://schemas.microsoft.com/office/powerpoint/2010/main" val="34887786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75</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75</a:t>
            </a:fld>
            <a:endParaRPr lang="tr-TR"/>
          </a:p>
        </p:txBody>
      </p:sp>
    </p:spTree>
    <p:extLst>
      <p:ext uri="{BB962C8B-B14F-4D97-AF65-F5344CB8AC3E}">
        <p14:creationId xmlns:p14="http://schemas.microsoft.com/office/powerpoint/2010/main" val="27182739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76</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76</a:t>
            </a:fld>
            <a:endParaRPr lang="tr-TR"/>
          </a:p>
        </p:txBody>
      </p:sp>
    </p:spTree>
    <p:extLst>
      <p:ext uri="{BB962C8B-B14F-4D97-AF65-F5344CB8AC3E}">
        <p14:creationId xmlns:p14="http://schemas.microsoft.com/office/powerpoint/2010/main" val="5605933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C1D07-B808-45F7-916F-FD0FF7B390D8}" type="slidenum">
              <a:rPr lang="tr-TR" sz="1200">
                <a:solidFill>
                  <a:schemeClr val="tx1"/>
                </a:solidFill>
                <a:latin typeface="Arial" charset="0"/>
              </a:rPr>
              <a:pPr algn="r"/>
              <a:t>77</a:t>
            </a:fld>
            <a:endParaRPr lang="tr-TR" sz="1200">
              <a:solidFill>
                <a:schemeClr val="tx1"/>
              </a:solidFill>
              <a:latin typeface="Arial" charset="0"/>
            </a:endParaRPr>
          </a:p>
        </p:txBody>
      </p:sp>
      <p:sp>
        <p:nvSpPr>
          <p:cNvPr id="206851" name="Rectangle 2"/>
          <p:cNvSpPr>
            <a:spLocks noGrp="1" noRot="1" noChangeAspect="1" noChangeArrowheads="1" noTextEdit="1"/>
          </p:cNvSpPr>
          <p:nvPr>
            <p:ph type="sldImg"/>
          </p:nvPr>
        </p:nvSpPr>
        <p:spPr>
          <a:xfrm>
            <a:off x="381000" y="685800"/>
            <a:ext cx="6096000" cy="3429000"/>
          </a:xfrm>
          <a:ln/>
        </p:spPr>
      </p:sp>
      <p:sp>
        <p:nvSpPr>
          <p:cNvPr id="206852" name="Rectangle 3"/>
          <p:cNvSpPr>
            <a:spLocks noGrp="1" noChangeArrowheads="1"/>
          </p:cNvSpPr>
          <p:nvPr>
            <p:ph type="body" idx="1"/>
          </p:nvPr>
        </p:nvSpPr>
        <p:spPr>
          <a:noFill/>
          <a:ln/>
        </p:spPr>
        <p:txBody>
          <a:bodyPr/>
          <a:lstStyle/>
          <a:p>
            <a:endParaRPr lang="tr-TR"/>
          </a:p>
        </p:txBody>
      </p:sp>
      <p:sp>
        <p:nvSpPr>
          <p:cNvPr id="5" name="Slide Number Placeholder 4"/>
          <p:cNvSpPr>
            <a:spLocks noGrp="1"/>
          </p:cNvSpPr>
          <p:nvPr>
            <p:ph type="sldNum" sz="quarter" idx="10"/>
          </p:nvPr>
        </p:nvSpPr>
        <p:spPr/>
        <p:txBody>
          <a:bodyPr/>
          <a:lstStyle/>
          <a:p>
            <a:pPr>
              <a:defRPr/>
            </a:pPr>
            <a:fld id="{AAC28C09-D93B-467F-A58F-7BA68A43779C}" type="slidenum">
              <a:rPr lang="tr-TR" smtClean="0"/>
              <a:pPr>
                <a:defRPr/>
              </a:pPr>
              <a:t>77</a:t>
            </a:fld>
            <a:endParaRPr lang="tr-TR"/>
          </a:p>
        </p:txBody>
      </p:sp>
    </p:spTree>
    <p:extLst>
      <p:ext uri="{BB962C8B-B14F-4D97-AF65-F5344CB8AC3E}">
        <p14:creationId xmlns:p14="http://schemas.microsoft.com/office/powerpoint/2010/main" val="463073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FABF4F7-169B-4A1D-8EAE-7A95640F72D7}"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78</a:t>
            </a:fld>
            <a:endParaRPr kumimoji="0" lang="en-US" sz="1800" b="0" i="0" u="none" strike="noStrike" kern="0" cap="none" spc="0" normalizeH="0" baseline="0" noProof="0">
              <a:ln>
                <a:noFill/>
              </a:ln>
              <a:solidFill>
                <a:srgbClr val="000000"/>
              </a:solidFill>
              <a:effectLst/>
              <a:uLnTx/>
              <a:uFillTx/>
            </a:endParaRPr>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a:ln/>
        </p:spPr>
        <p:txBody>
          <a:bodyPr/>
          <a:lstStyle/>
          <a:p>
            <a:endParaRPr lang="tr-TR"/>
          </a:p>
        </p:txBody>
      </p:sp>
    </p:spTree>
    <p:extLst>
      <p:ext uri="{BB962C8B-B14F-4D97-AF65-F5344CB8AC3E}">
        <p14:creationId xmlns:p14="http://schemas.microsoft.com/office/powerpoint/2010/main" val="29946737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FABF4F7-169B-4A1D-8EAE-7A95640F72D7}"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79</a:t>
            </a:fld>
            <a:endParaRPr kumimoji="0" lang="en-US" sz="1800" b="0" i="0" u="none" strike="noStrike" kern="0" cap="none" spc="0" normalizeH="0" baseline="0" noProof="0">
              <a:ln>
                <a:noFill/>
              </a:ln>
              <a:solidFill>
                <a:srgbClr val="000000"/>
              </a:solidFill>
              <a:effectLst/>
              <a:uLnTx/>
              <a:uFillTx/>
            </a:endParaRPr>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a:ln/>
        </p:spPr>
        <p:txBody>
          <a:bodyPr/>
          <a:lstStyle/>
          <a:p>
            <a:endParaRPr lang="tr-TR"/>
          </a:p>
        </p:txBody>
      </p:sp>
    </p:spTree>
    <p:extLst>
      <p:ext uri="{BB962C8B-B14F-4D97-AF65-F5344CB8AC3E}">
        <p14:creationId xmlns:p14="http://schemas.microsoft.com/office/powerpoint/2010/main" val="383671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xfrm>
            <a:off x="381000" y="685800"/>
            <a:ext cx="6096000" cy="3429000"/>
          </a:xfrm>
          <a:ln/>
        </p:spPr>
      </p:sp>
      <p:sp>
        <p:nvSpPr>
          <p:cNvPr id="188419"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7</a:t>
            </a:fld>
            <a:endParaRPr lang="tr-TR"/>
          </a:p>
        </p:txBody>
      </p:sp>
    </p:spTree>
    <p:extLst>
      <p:ext uri="{BB962C8B-B14F-4D97-AF65-F5344CB8AC3E}">
        <p14:creationId xmlns:p14="http://schemas.microsoft.com/office/powerpoint/2010/main" val="3816283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xfrm>
            <a:off x="381000" y="685800"/>
            <a:ext cx="6096000" cy="3429000"/>
          </a:xfrm>
          <a:ln/>
        </p:spPr>
      </p:sp>
      <p:sp>
        <p:nvSpPr>
          <p:cNvPr id="189443"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8</a:t>
            </a:fld>
            <a:endParaRPr lang="tr-TR"/>
          </a:p>
        </p:txBody>
      </p:sp>
    </p:spTree>
    <p:extLst>
      <p:ext uri="{BB962C8B-B14F-4D97-AF65-F5344CB8AC3E}">
        <p14:creationId xmlns:p14="http://schemas.microsoft.com/office/powerpoint/2010/main" val="3215929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381000" y="685800"/>
            <a:ext cx="6096000" cy="3429000"/>
          </a:xfrm>
          <a:ln/>
        </p:spPr>
      </p:sp>
      <p:sp>
        <p:nvSpPr>
          <p:cNvPr id="190467" name="Rectangle 3"/>
          <p:cNvSpPr>
            <a:spLocks noGrp="1" noChangeArrowheads="1"/>
          </p:cNvSpPr>
          <p:nvPr>
            <p:ph type="body" idx="1"/>
          </p:nvPr>
        </p:nvSpPr>
        <p:spPr>
          <a:noFill/>
          <a:ln/>
        </p:spPr>
        <p:txBody>
          <a:bodyPr/>
          <a:lstStyle/>
          <a:p>
            <a:endParaRPr lang="tr-TR"/>
          </a:p>
        </p:txBody>
      </p:sp>
      <p:sp>
        <p:nvSpPr>
          <p:cNvPr id="4" name="Slide Number Placeholder 3"/>
          <p:cNvSpPr>
            <a:spLocks noGrp="1"/>
          </p:cNvSpPr>
          <p:nvPr>
            <p:ph type="sldNum" sz="quarter" idx="10"/>
          </p:nvPr>
        </p:nvSpPr>
        <p:spPr/>
        <p:txBody>
          <a:bodyPr/>
          <a:lstStyle/>
          <a:p>
            <a:pPr>
              <a:defRPr/>
            </a:pPr>
            <a:fld id="{AAC28C09-D93B-467F-A58F-7BA68A43779C}" type="slidenum">
              <a:rPr lang="tr-TR" smtClean="0"/>
              <a:pPr>
                <a:defRPr/>
              </a:pPr>
              <a:t>9</a:t>
            </a:fld>
            <a:endParaRPr lang="tr-TR"/>
          </a:p>
        </p:txBody>
      </p:sp>
    </p:spTree>
    <p:extLst>
      <p:ext uri="{BB962C8B-B14F-4D97-AF65-F5344CB8AC3E}">
        <p14:creationId xmlns:p14="http://schemas.microsoft.com/office/powerpoint/2010/main" val="1780087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a:defRPr/>
            </a:pPr>
            <a:fld id="{2F615A88-410A-4BFA-A8B6-9ED964C195FB}"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3779011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389906BA-4F9C-427B-8735-1160C9D77144}"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403184229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CABCACD8-688C-4964-AD71-49BDA8B36624}"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5778775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a:defRPr/>
            </a:pPr>
            <a:fld id="{2F615A88-410A-4BFA-A8B6-9ED964C195FB}"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1510981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3B098E4F-13E0-457D-922A-1B2EC1D8EBA8}"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350408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a:defRPr/>
            </a:pPr>
            <a:fld id="{389906BA-4F9C-427B-8735-1160C9D77144}"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320286960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a:defRPr/>
            </a:pPr>
            <a:fld id="{0E8052F8-FDA5-46E4-9343-F4FE5FC9D4B7}" type="datetime1">
              <a:rPr lang="en-US" smtClean="0"/>
              <a:t>2/19/2020</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62573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a:defRPr/>
            </a:pPr>
            <a:fld id="{FF732BA5-2287-4CF3-8286-48BCBE39A69F}" type="datetime1">
              <a:rPr lang="en-US" smtClean="0"/>
              <a:t>2/19/2020</a:t>
            </a:fld>
            <a:endParaRPr lang="tr-TR"/>
          </a:p>
        </p:txBody>
      </p:sp>
      <p:sp>
        <p:nvSpPr>
          <p:cNvPr id="8" name="Footer Placeholder 7"/>
          <p:cNvSpPr>
            <a:spLocks noGrp="1"/>
          </p:cNvSpPr>
          <p:nvPr>
            <p:ph type="ftr" sz="quarter" idx="11"/>
          </p:nvPr>
        </p:nvSpPr>
        <p:spPr/>
        <p:txBody>
          <a:bodyPr/>
          <a:lstStyle/>
          <a:p>
            <a:pPr>
              <a:defRPr/>
            </a:pPr>
            <a:endParaRPr lang="tr-TR"/>
          </a:p>
        </p:txBody>
      </p:sp>
      <p:sp>
        <p:nvSpPr>
          <p:cNvPr id="9" name="Slide Number Placeholder 8"/>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801793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a:defRPr/>
            </a:pPr>
            <a:fld id="{23B9D59A-120A-4C83-9F81-1EEC537367D9}" type="datetime1">
              <a:rPr lang="en-US" smtClean="0"/>
              <a:t>2/19/2020</a:t>
            </a:fld>
            <a:endParaRPr lang="tr-TR"/>
          </a:p>
        </p:txBody>
      </p:sp>
      <p:sp>
        <p:nvSpPr>
          <p:cNvPr id="4" name="Footer Placeholder 3"/>
          <p:cNvSpPr>
            <a:spLocks noGrp="1"/>
          </p:cNvSpPr>
          <p:nvPr>
            <p:ph type="ftr" sz="quarter" idx="11"/>
          </p:nvPr>
        </p:nvSpPr>
        <p:spPr/>
        <p:txBody>
          <a:bodyPr/>
          <a:lstStyle/>
          <a:p>
            <a:pPr>
              <a:defRPr/>
            </a:pPr>
            <a:endParaRPr lang="tr-TR"/>
          </a:p>
        </p:txBody>
      </p:sp>
      <p:sp>
        <p:nvSpPr>
          <p:cNvPr id="5" name="Slide Number Placeholder 4"/>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686186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DC68095-0C52-4E51-ABB8-79A627EA8F58}" type="datetime1">
              <a:rPr lang="en-US" smtClean="0"/>
              <a:t>2/19/2020</a:t>
            </a:fld>
            <a:endParaRPr lang="tr-TR"/>
          </a:p>
        </p:txBody>
      </p:sp>
      <p:sp>
        <p:nvSpPr>
          <p:cNvPr id="3" name="Footer Placeholder 2"/>
          <p:cNvSpPr>
            <a:spLocks noGrp="1"/>
          </p:cNvSpPr>
          <p:nvPr>
            <p:ph type="ftr" sz="quarter" idx="11"/>
          </p:nvPr>
        </p:nvSpPr>
        <p:spPr/>
        <p:txBody>
          <a:bodyPr/>
          <a:lstStyle/>
          <a:p>
            <a:pPr>
              <a:defRPr/>
            </a:pPr>
            <a:endParaRPr lang="tr-TR"/>
          </a:p>
        </p:txBody>
      </p:sp>
      <p:sp>
        <p:nvSpPr>
          <p:cNvPr id="4" name="Slide Number Placeholder 3"/>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528029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fld id="{BD79D0B7-D7EB-4EF5-8B25-7BA44697F303}" type="datetime1">
              <a:rPr lang="en-US" smtClean="0"/>
              <a:t>2/19/2020</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54155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3B098E4F-13E0-457D-922A-1B2EC1D8EBA8}"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702599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fld id="{874C2F8A-DA1D-4CF1-A156-A610C32D359E}" type="datetime1">
              <a:rPr lang="en-US" smtClean="0"/>
              <a:t>2/19/2020</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09621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389906BA-4F9C-427B-8735-1160C9D77144}"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04999522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CABCACD8-688C-4964-AD71-49BDA8B36624}"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3561229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a:defRPr/>
            </a:pPr>
            <a:fld id="{2F615A88-410A-4BFA-A8B6-9ED964C195FB}"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4294775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3B098E4F-13E0-457D-922A-1B2EC1D8EBA8}"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4123601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a:defRPr/>
            </a:pPr>
            <a:fld id="{389906BA-4F9C-427B-8735-1160C9D77144}"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3320020239"/>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a:defRPr/>
            </a:pPr>
            <a:fld id="{0E8052F8-FDA5-46E4-9343-F4FE5FC9D4B7}" type="datetime1">
              <a:rPr lang="en-US" smtClean="0"/>
              <a:t>2/19/2020</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3294334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a:defRPr/>
            </a:pPr>
            <a:fld id="{FF732BA5-2287-4CF3-8286-48BCBE39A69F}" type="datetime1">
              <a:rPr lang="en-US" smtClean="0"/>
              <a:t>2/19/2020</a:t>
            </a:fld>
            <a:endParaRPr lang="tr-TR"/>
          </a:p>
        </p:txBody>
      </p:sp>
      <p:sp>
        <p:nvSpPr>
          <p:cNvPr id="8" name="Footer Placeholder 7"/>
          <p:cNvSpPr>
            <a:spLocks noGrp="1"/>
          </p:cNvSpPr>
          <p:nvPr>
            <p:ph type="ftr" sz="quarter" idx="11"/>
          </p:nvPr>
        </p:nvSpPr>
        <p:spPr/>
        <p:txBody>
          <a:bodyPr/>
          <a:lstStyle/>
          <a:p>
            <a:pPr>
              <a:defRPr/>
            </a:pPr>
            <a:endParaRPr lang="tr-TR"/>
          </a:p>
        </p:txBody>
      </p:sp>
      <p:sp>
        <p:nvSpPr>
          <p:cNvPr id="9" name="Slide Number Placeholder 8"/>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4212953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a:defRPr/>
            </a:pPr>
            <a:fld id="{23B9D59A-120A-4C83-9F81-1EEC537367D9}" type="datetime1">
              <a:rPr lang="en-US" smtClean="0"/>
              <a:t>2/19/2020</a:t>
            </a:fld>
            <a:endParaRPr lang="tr-TR"/>
          </a:p>
        </p:txBody>
      </p:sp>
      <p:sp>
        <p:nvSpPr>
          <p:cNvPr id="4" name="Footer Placeholder 3"/>
          <p:cNvSpPr>
            <a:spLocks noGrp="1"/>
          </p:cNvSpPr>
          <p:nvPr>
            <p:ph type="ftr" sz="quarter" idx="11"/>
          </p:nvPr>
        </p:nvSpPr>
        <p:spPr/>
        <p:txBody>
          <a:bodyPr/>
          <a:lstStyle/>
          <a:p>
            <a:pPr>
              <a:defRPr/>
            </a:pPr>
            <a:endParaRPr lang="tr-TR"/>
          </a:p>
        </p:txBody>
      </p:sp>
      <p:sp>
        <p:nvSpPr>
          <p:cNvPr id="5" name="Slide Number Placeholder 4"/>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3370749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DC68095-0C52-4E51-ABB8-79A627EA8F58}" type="datetime1">
              <a:rPr lang="en-US" smtClean="0"/>
              <a:t>2/19/2020</a:t>
            </a:fld>
            <a:endParaRPr lang="tr-TR"/>
          </a:p>
        </p:txBody>
      </p:sp>
      <p:sp>
        <p:nvSpPr>
          <p:cNvPr id="3" name="Footer Placeholder 2"/>
          <p:cNvSpPr>
            <a:spLocks noGrp="1"/>
          </p:cNvSpPr>
          <p:nvPr>
            <p:ph type="ftr" sz="quarter" idx="11"/>
          </p:nvPr>
        </p:nvSpPr>
        <p:spPr/>
        <p:txBody>
          <a:bodyPr/>
          <a:lstStyle/>
          <a:p>
            <a:pPr>
              <a:defRPr/>
            </a:pPr>
            <a:endParaRPr lang="tr-TR"/>
          </a:p>
        </p:txBody>
      </p:sp>
      <p:sp>
        <p:nvSpPr>
          <p:cNvPr id="4" name="Slide Number Placeholder 3"/>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817640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pPr>
              <a:defRPr/>
            </a:pPr>
            <a:fld id="{389906BA-4F9C-427B-8735-1160C9D77144}"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3577706195"/>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fld id="{BD79D0B7-D7EB-4EF5-8B25-7BA44697F303}" type="datetime1">
              <a:rPr lang="en-US" smtClean="0"/>
              <a:t>2/19/2020</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929217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fld id="{874C2F8A-DA1D-4CF1-A156-A610C32D359E}" type="datetime1">
              <a:rPr lang="en-US" smtClean="0"/>
              <a:t>2/19/2020</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1064491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389906BA-4F9C-427B-8735-1160C9D77144}"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3519455669"/>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a:defRPr/>
            </a:pPr>
            <a:fld id="{CABCACD8-688C-4964-AD71-49BDA8B36624}" type="datetime1">
              <a:rPr lang="en-US" smtClean="0"/>
              <a:t>2/19/2020</a:t>
            </a:fld>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506177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a:defRPr/>
            </a:pPr>
            <a:fld id="{0E8052F8-FDA5-46E4-9343-F4FE5FC9D4B7}" type="datetime1">
              <a:rPr lang="en-US" smtClean="0"/>
              <a:t>2/19/2020</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0707374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a:defRPr/>
            </a:pPr>
            <a:fld id="{FF732BA5-2287-4CF3-8286-48BCBE39A69F}" type="datetime1">
              <a:rPr lang="en-US" smtClean="0"/>
              <a:t>2/19/2020</a:t>
            </a:fld>
            <a:endParaRPr lang="tr-TR"/>
          </a:p>
        </p:txBody>
      </p:sp>
      <p:sp>
        <p:nvSpPr>
          <p:cNvPr id="8" name="Footer Placeholder 7"/>
          <p:cNvSpPr>
            <a:spLocks noGrp="1"/>
          </p:cNvSpPr>
          <p:nvPr>
            <p:ph type="ftr" sz="quarter" idx="11"/>
          </p:nvPr>
        </p:nvSpPr>
        <p:spPr/>
        <p:txBody>
          <a:bodyPr/>
          <a:lstStyle/>
          <a:p>
            <a:pPr>
              <a:defRPr/>
            </a:pPr>
            <a:endParaRPr lang="tr-TR"/>
          </a:p>
        </p:txBody>
      </p:sp>
      <p:sp>
        <p:nvSpPr>
          <p:cNvPr id="9" name="Slide Number Placeholder 8"/>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676881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pPr>
              <a:defRPr/>
            </a:pPr>
            <a:fld id="{23B9D59A-120A-4C83-9F81-1EEC537367D9}" type="datetime1">
              <a:rPr lang="en-US" smtClean="0"/>
              <a:t>2/19/2020</a:t>
            </a:fld>
            <a:endParaRPr lang="tr-TR"/>
          </a:p>
        </p:txBody>
      </p:sp>
      <p:sp>
        <p:nvSpPr>
          <p:cNvPr id="4" name="Footer Placeholder 3"/>
          <p:cNvSpPr>
            <a:spLocks noGrp="1"/>
          </p:cNvSpPr>
          <p:nvPr>
            <p:ph type="ftr" sz="quarter" idx="11"/>
          </p:nvPr>
        </p:nvSpPr>
        <p:spPr/>
        <p:txBody>
          <a:bodyPr/>
          <a:lstStyle/>
          <a:p>
            <a:pPr>
              <a:defRPr/>
            </a:pPr>
            <a:endParaRPr lang="tr-TR"/>
          </a:p>
        </p:txBody>
      </p:sp>
      <p:sp>
        <p:nvSpPr>
          <p:cNvPr id="5" name="Slide Number Placeholder 4"/>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601403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DC68095-0C52-4E51-ABB8-79A627EA8F58}" type="datetime1">
              <a:rPr lang="en-US" smtClean="0"/>
              <a:t>2/19/2020</a:t>
            </a:fld>
            <a:endParaRPr lang="tr-TR"/>
          </a:p>
        </p:txBody>
      </p:sp>
      <p:sp>
        <p:nvSpPr>
          <p:cNvPr id="3" name="Footer Placeholder 2"/>
          <p:cNvSpPr>
            <a:spLocks noGrp="1"/>
          </p:cNvSpPr>
          <p:nvPr>
            <p:ph type="ftr" sz="quarter" idx="11"/>
          </p:nvPr>
        </p:nvSpPr>
        <p:spPr/>
        <p:txBody>
          <a:bodyPr/>
          <a:lstStyle/>
          <a:p>
            <a:pPr>
              <a:defRPr/>
            </a:pPr>
            <a:endParaRPr lang="tr-TR"/>
          </a:p>
        </p:txBody>
      </p:sp>
      <p:sp>
        <p:nvSpPr>
          <p:cNvPr id="4" name="Slide Number Placeholder 3"/>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128547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fld id="{BD79D0B7-D7EB-4EF5-8B25-7BA44697F303}" type="datetime1">
              <a:rPr lang="en-US" smtClean="0"/>
              <a:t>2/19/2020</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4233693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pPr>
              <a:defRPr/>
            </a:pPr>
            <a:fld id="{874C2F8A-DA1D-4CF1-A156-A610C32D359E}" type="datetime1">
              <a:rPr lang="en-US" smtClean="0"/>
              <a:t>2/19/2020</a:t>
            </a:fld>
            <a:endParaRPr lang="tr-TR"/>
          </a:p>
        </p:txBody>
      </p:sp>
      <p:sp>
        <p:nvSpPr>
          <p:cNvPr id="6" name="Footer Placeholder 5"/>
          <p:cNvSpPr>
            <a:spLocks noGrp="1"/>
          </p:cNvSpPr>
          <p:nvPr>
            <p:ph type="ftr" sz="quarter" idx="11"/>
          </p:nvPr>
        </p:nvSpPr>
        <p:spPr/>
        <p:txBody>
          <a:bodyPr/>
          <a:lstStyle/>
          <a:p>
            <a:pPr>
              <a:defRPr/>
            </a:pPr>
            <a:endParaRPr lang="tr-TR"/>
          </a:p>
        </p:txBody>
      </p:sp>
      <p:sp>
        <p:nvSpPr>
          <p:cNvPr id="7" name="Slide Number Placeholder 6"/>
          <p:cNvSpPr>
            <a:spLocks noGrp="1"/>
          </p:cNvSpPr>
          <p:nvPr>
            <p:ph type="sldNum" sz="quarter" idx="12"/>
          </p:nvPr>
        </p:nvSpPr>
        <p:spPr/>
        <p:txBody>
          <a:body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041966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89906BA-4F9C-427B-8735-1160C9D77144}" type="datetime1">
              <a:rPr lang="en-US" smtClean="0"/>
              <a:t>2/19/2020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1817983236"/>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89906BA-4F9C-427B-8735-1160C9D77144}" type="datetime1">
              <a:rPr lang="en-US" smtClean="0"/>
              <a:t>2/19/2020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3766647380"/>
      </p:ext>
    </p:extLst>
  </p:cSld>
  <p:clrMap bg1="dk1" tx1="lt1" bg2="dk2"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89906BA-4F9C-427B-8735-1160C9D77144}" type="datetime1">
              <a:rPr lang="en-US" smtClean="0"/>
              <a:t>2/19/2020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5A318E0-4E90-493D-8767-BED06CCDA485}" type="slidenum">
              <a:rPr lang="tr-TR" smtClean="0"/>
              <a:pPr>
                <a:defRPr/>
              </a:pPr>
              <a:t>‹#›</a:t>
            </a:fld>
            <a:endParaRPr lang="tr-TR"/>
          </a:p>
        </p:txBody>
      </p:sp>
    </p:spTree>
    <p:extLst>
      <p:ext uri="{BB962C8B-B14F-4D97-AF65-F5344CB8AC3E}">
        <p14:creationId xmlns:p14="http://schemas.microsoft.com/office/powerpoint/2010/main" val="2797200752"/>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advClick="0" advTm="5000">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audio" Target="../media/media7.WAV"/><Relationship Id="rId13" Type="http://schemas.microsoft.com/office/2007/relationships/media" Target="../media/media10.WAV"/><Relationship Id="rId18" Type="http://schemas.openxmlformats.org/officeDocument/2006/relationships/notesSlide" Target="../notesSlides/notesSlide17.xml"/><Relationship Id="rId3" Type="http://schemas.microsoft.com/office/2007/relationships/media" Target="../media/media5.WAV"/><Relationship Id="rId7" Type="http://schemas.microsoft.com/office/2007/relationships/media" Target="../media/media7.WAV"/><Relationship Id="rId12" Type="http://schemas.openxmlformats.org/officeDocument/2006/relationships/audio" Target="../media/media9.WAV"/><Relationship Id="rId17" Type="http://schemas.openxmlformats.org/officeDocument/2006/relationships/slideLayout" Target="../slideLayouts/slideLayout12.xml"/><Relationship Id="rId2" Type="http://schemas.openxmlformats.org/officeDocument/2006/relationships/audio" Target="../media/media4.WAV"/><Relationship Id="rId16" Type="http://schemas.openxmlformats.org/officeDocument/2006/relationships/audio" Target="../media/media11.WAV"/><Relationship Id="rId1" Type="http://schemas.microsoft.com/office/2007/relationships/media" Target="../media/media4.WAV"/><Relationship Id="rId6" Type="http://schemas.openxmlformats.org/officeDocument/2006/relationships/audio" Target="../media/media6.WAV"/><Relationship Id="rId11" Type="http://schemas.microsoft.com/office/2007/relationships/media" Target="../media/media9.WAV"/><Relationship Id="rId5" Type="http://schemas.microsoft.com/office/2007/relationships/media" Target="../media/media6.WAV"/><Relationship Id="rId15" Type="http://schemas.microsoft.com/office/2007/relationships/media" Target="../media/media11.WAV"/><Relationship Id="rId10" Type="http://schemas.openxmlformats.org/officeDocument/2006/relationships/audio" Target="../media/media8.WAV"/><Relationship Id="rId19" Type="http://schemas.openxmlformats.org/officeDocument/2006/relationships/image" Target="../media/image29.png"/><Relationship Id="rId4" Type="http://schemas.openxmlformats.org/officeDocument/2006/relationships/audio" Target="../media/media5.WAV"/><Relationship Id="rId9" Type="http://schemas.microsoft.com/office/2007/relationships/media" Target="../media/media8.WAV"/><Relationship Id="rId14" Type="http://schemas.openxmlformats.org/officeDocument/2006/relationships/audio" Target="../media/media10.WAV"/></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audio" Target="../media/media16.WAV"/><Relationship Id="rId13" Type="http://schemas.openxmlformats.org/officeDocument/2006/relationships/image" Target="../media/image29.png"/><Relationship Id="rId3" Type="http://schemas.microsoft.com/office/2007/relationships/media" Target="../media/media14.WAV"/><Relationship Id="rId7" Type="http://schemas.microsoft.com/office/2007/relationships/media" Target="../media/media16.WAV"/><Relationship Id="rId12" Type="http://schemas.openxmlformats.org/officeDocument/2006/relationships/notesSlide" Target="../notesSlides/notesSlide19.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audio" Target="../media/media15.WAV"/><Relationship Id="rId11" Type="http://schemas.openxmlformats.org/officeDocument/2006/relationships/slideLayout" Target="../slideLayouts/slideLayout12.xml"/><Relationship Id="rId5" Type="http://schemas.microsoft.com/office/2007/relationships/media" Target="../media/media15.WAV"/><Relationship Id="rId10" Type="http://schemas.openxmlformats.org/officeDocument/2006/relationships/audio" Target="../media/media17.WAV"/><Relationship Id="rId4" Type="http://schemas.openxmlformats.org/officeDocument/2006/relationships/audio" Target="../media/media14.WAV"/><Relationship Id="rId9" Type="http://schemas.microsoft.com/office/2007/relationships/media" Target="../media/media17.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3.xml"/><Relationship Id="rId5" Type="http://schemas.openxmlformats.org/officeDocument/2006/relationships/notesSlide" Target="../notesSlides/notesSlide3.xml"/><Relationship Id="rId4"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8.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9.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audio" Target="../media/media24.WAV"/><Relationship Id="rId13" Type="http://schemas.microsoft.com/office/2007/relationships/media" Target="../media/media27.WAV"/><Relationship Id="rId18" Type="http://schemas.openxmlformats.org/officeDocument/2006/relationships/notesSlide" Target="../notesSlides/notesSlide26.xml"/><Relationship Id="rId3" Type="http://schemas.microsoft.com/office/2007/relationships/media" Target="../media/media22.WAV"/><Relationship Id="rId7" Type="http://schemas.microsoft.com/office/2007/relationships/media" Target="../media/media24.WAV"/><Relationship Id="rId12" Type="http://schemas.openxmlformats.org/officeDocument/2006/relationships/audio" Target="../media/media26.WAV"/><Relationship Id="rId17" Type="http://schemas.openxmlformats.org/officeDocument/2006/relationships/slideLayout" Target="../slideLayouts/slideLayout18.xml"/><Relationship Id="rId2" Type="http://schemas.openxmlformats.org/officeDocument/2006/relationships/audio" Target="../media/media21.WAV"/><Relationship Id="rId16" Type="http://schemas.openxmlformats.org/officeDocument/2006/relationships/audio" Target="../media/media28.WAV"/><Relationship Id="rId1" Type="http://schemas.microsoft.com/office/2007/relationships/media" Target="../media/media21.WAV"/><Relationship Id="rId6" Type="http://schemas.openxmlformats.org/officeDocument/2006/relationships/audio" Target="../media/media23.WAV"/><Relationship Id="rId11" Type="http://schemas.microsoft.com/office/2007/relationships/media" Target="../media/media26.WAV"/><Relationship Id="rId5" Type="http://schemas.microsoft.com/office/2007/relationships/media" Target="../media/media23.WAV"/><Relationship Id="rId15" Type="http://schemas.microsoft.com/office/2007/relationships/media" Target="../media/media28.WAV"/><Relationship Id="rId10" Type="http://schemas.openxmlformats.org/officeDocument/2006/relationships/audio" Target="../media/media25.WAV"/><Relationship Id="rId19" Type="http://schemas.openxmlformats.org/officeDocument/2006/relationships/image" Target="../media/image29.png"/><Relationship Id="rId4" Type="http://schemas.openxmlformats.org/officeDocument/2006/relationships/audio" Target="../media/media22.WAV"/><Relationship Id="rId9" Type="http://schemas.microsoft.com/office/2007/relationships/media" Target="../media/media25.WAV"/><Relationship Id="rId14" Type="http://schemas.openxmlformats.org/officeDocument/2006/relationships/audio" Target="../media/media27.WAV"/></Relationships>
</file>

<file path=ppt/slides/_rels/slide36.xml.rels><?xml version="1.0" encoding="UTF-8" standalone="yes"?>
<Relationships xmlns="http://schemas.openxmlformats.org/package/2006/relationships"><Relationship Id="rId3" Type="http://schemas.openxmlformats.org/officeDocument/2006/relationships/hyperlink" Target="http://www.danef.com/"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audio" Target="../media/media32.WAV"/><Relationship Id="rId13" Type="http://schemas.microsoft.com/office/2007/relationships/media" Target="../media/media35.WAV"/><Relationship Id="rId18" Type="http://schemas.openxmlformats.org/officeDocument/2006/relationships/audio" Target="../media/media37.WAV"/><Relationship Id="rId3" Type="http://schemas.microsoft.com/office/2007/relationships/media" Target="../media/media30.WAV"/><Relationship Id="rId21" Type="http://schemas.openxmlformats.org/officeDocument/2006/relationships/image" Target="../media/image29.png"/><Relationship Id="rId7" Type="http://schemas.microsoft.com/office/2007/relationships/media" Target="../media/media32.WAV"/><Relationship Id="rId12" Type="http://schemas.openxmlformats.org/officeDocument/2006/relationships/audio" Target="../media/media34.WAV"/><Relationship Id="rId17" Type="http://schemas.microsoft.com/office/2007/relationships/media" Target="../media/media37.WAV"/><Relationship Id="rId2" Type="http://schemas.openxmlformats.org/officeDocument/2006/relationships/audio" Target="../media/media29.WAV"/><Relationship Id="rId16" Type="http://schemas.openxmlformats.org/officeDocument/2006/relationships/audio" Target="../media/media36.WAV"/><Relationship Id="rId20" Type="http://schemas.openxmlformats.org/officeDocument/2006/relationships/notesSlide" Target="../notesSlides/notesSlide28.xml"/><Relationship Id="rId1" Type="http://schemas.microsoft.com/office/2007/relationships/media" Target="../media/media29.WAV"/><Relationship Id="rId6" Type="http://schemas.openxmlformats.org/officeDocument/2006/relationships/audio" Target="../media/media31.WAV"/><Relationship Id="rId11" Type="http://schemas.microsoft.com/office/2007/relationships/media" Target="../media/media34.WAV"/><Relationship Id="rId5" Type="http://schemas.microsoft.com/office/2007/relationships/media" Target="../media/media31.WAV"/><Relationship Id="rId15" Type="http://schemas.microsoft.com/office/2007/relationships/media" Target="../media/media36.WAV"/><Relationship Id="rId10" Type="http://schemas.openxmlformats.org/officeDocument/2006/relationships/audio" Target="../media/media33.WAV"/><Relationship Id="rId19" Type="http://schemas.openxmlformats.org/officeDocument/2006/relationships/slideLayout" Target="../slideLayouts/slideLayout12.xml"/><Relationship Id="rId4" Type="http://schemas.openxmlformats.org/officeDocument/2006/relationships/audio" Target="../media/media30.WAV"/><Relationship Id="rId9" Type="http://schemas.microsoft.com/office/2007/relationships/media" Target="../media/media33.WAV"/><Relationship Id="rId14" Type="http://schemas.openxmlformats.org/officeDocument/2006/relationships/audio" Target="../media/media35.WAV"/></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8.xml"/><Relationship Id="rId1" Type="http://schemas.openxmlformats.org/officeDocument/2006/relationships/themeOverride" Target="../theme/themeOverride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hemeOverride" Target="../theme/themeOverride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xml"/><Relationship Id="rId1" Type="http://schemas.openxmlformats.org/officeDocument/2006/relationships/themeOverride" Target="../theme/themeOverride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8.xml"/><Relationship Id="rId1" Type="http://schemas.openxmlformats.org/officeDocument/2006/relationships/themeOverride" Target="../theme/themeOverride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8.xml"/><Relationship Id="rId1" Type="http://schemas.openxmlformats.org/officeDocument/2006/relationships/themeOverride" Target="../theme/themeOverride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DACF"/>
        </a:solidFill>
        <a:effectLst/>
      </p:bgPr>
    </p:bg>
    <p:spTree>
      <p:nvGrpSpPr>
        <p:cNvPr id="1" name=""/>
        <p:cNvGrpSpPr/>
        <p:nvPr/>
      </p:nvGrpSpPr>
      <p:grpSpPr>
        <a:xfrm>
          <a:off x="0" y="0"/>
          <a:ext cx="0" cy="0"/>
          <a:chOff x="0" y="0"/>
          <a:chExt cx="0" cy="0"/>
        </a:xfrm>
      </p:grpSpPr>
      <p:sp>
        <p:nvSpPr>
          <p:cNvPr id="3" name="Rectangle 9"/>
          <p:cNvSpPr>
            <a:spLocks noChangeArrowheads="1"/>
          </p:cNvSpPr>
          <p:nvPr/>
        </p:nvSpPr>
        <p:spPr bwMode="auto">
          <a:xfrm>
            <a:off x="4727848" y="6021291"/>
            <a:ext cx="2928938" cy="365125"/>
          </a:xfrm>
          <a:prstGeom prst="rect">
            <a:avLst/>
          </a:prstGeom>
          <a:noFill/>
          <a:ln w="9525">
            <a:noFill/>
            <a:miter lim="800000"/>
            <a:headEnd/>
            <a:tailEnd/>
          </a:ln>
          <a:effectLst/>
        </p:spPr>
        <p:txBody>
          <a:bodyPr anchor="ctr"/>
          <a:lstStyle/>
          <a:p>
            <a:pPr algn="ctr">
              <a:defRPr/>
            </a:pPr>
            <a:endParaRPr lang="tr-TR" sz="2000" b="1" u="sng">
              <a:solidFill>
                <a:schemeClr val="bg1"/>
              </a:solidFill>
              <a:effectLst>
                <a:outerShdw blurRad="38100" dist="38100" dir="2700000" algn="tl">
                  <a:srgbClr val="000000">
                    <a:alpha val="43137"/>
                  </a:srgbClr>
                </a:outerShdw>
              </a:effectLst>
            </a:endParaRP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0588" y="317668"/>
            <a:ext cx="4950296" cy="4127866"/>
          </a:xfrm>
          <a:prstGeom prst="rect">
            <a:avLst/>
          </a:prstGeom>
        </p:spPr>
      </p:pic>
      <p:sp>
        <p:nvSpPr>
          <p:cNvPr id="4" name="Slayt Numarası Yer Tutucusu 3"/>
          <p:cNvSpPr>
            <a:spLocks noGrp="1"/>
          </p:cNvSpPr>
          <p:nvPr>
            <p:ph type="sldNum" sz="quarter" idx="12"/>
          </p:nvPr>
        </p:nvSpPr>
        <p:spPr/>
        <p:txBody>
          <a:bodyPr/>
          <a:lstStyle/>
          <a:p>
            <a:pPr>
              <a:defRPr/>
            </a:pPr>
            <a:fld id="{05A318E0-4E90-493D-8767-BED06CCDA485}" type="slidenum">
              <a:rPr lang="tr-TR" smtClean="0"/>
              <a:pPr>
                <a:defRPr/>
              </a:pPr>
              <a:t>1</a:t>
            </a:fld>
            <a:endParaRPr lang="tr-TR"/>
          </a:p>
        </p:txBody>
      </p:sp>
      <p:sp>
        <p:nvSpPr>
          <p:cNvPr id="5" name="Dikdörtgen 4"/>
          <p:cNvSpPr/>
          <p:nvPr/>
        </p:nvSpPr>
        <p:spPr>
          <a:xfrm>
            <a:off x="3719736" y="4875980"/>
            <a:ext cx="4572000" cy="1384995"/>
          </a:xfrm>
          <a:prstGeom prst="rect">
            <a:avLst/>
          </a:prstGeom>
        </p:spPr>
        <p:txBody>
          <a:bodyPr>
            <a:spAutoFit/>
          </a:bodyPr>
          <a:lstStyle/>
          <a:p>
            <a:pPr algn="ctr" fontAlgn="auto">
              <a:spcBef>
                <a:spcPts val="0"/>
              </a:spcBef>
              <a:spcAft>
                <a:spcPts val="0"/>
              </a:spcAft>
              <a:defRPr/>
            </a:pPr>
            <a:r>
              <a:rPr lang="tr-TR" sz="4800" b="1" kern="0">
                <a:solidFill>
                  <a:schemeClr val="bg1"/>
                </a:solidFill>
                <a:latin typeface="Adıǵe:_Arial_Normal" pitchFamily="34" charset="0"/>
                <a:cs typeface="Adıǵe:_Arial_Normal" pitchFamily="34" charset="0"/>
              </a:rPr>
              <a:t>TİBZE ZETEĞAŞ`E</a:t>
            </a:r>
          </a:p>
          <a:p>
            <a:pPr algn="ctr" fontAlgn="auto">
              <a:spcBef>
                <a:spcPts val="0"/>
              </a:spcBef>
              <a:spcAft>
                <a:spcPts val="0"/>
              </a:spcAft>
              <a:defRPr/>
            </a:pPr>
            <a:r>
              <a:rPr lang="tr-TR" sz="3600" kern="0">
                <a:solidFill>
                  <a:schemeClr val="bg1"/>
                </a:solidFill>
                <a:latin typeface="Adıǵe:_Arial_Normal" pitchFamily="34" charset="0"/>
                <a:cs typeface="Adıǵe:_Arial_Normal" pitchFamily="34" charset="0"/>
              </a:rPr>
              <a:t>YAPERIYE YEĞEJAṔ</a:t>
            </a:r>
          </a:p>
        </p:txBody>
      </p:sp>
    </p:spTree>
    <p:custDataLst>
      <p:tags r:id="rId1"/>
    </p:custDataLst>
    <p:extLst>
      <p:ext uri="{BB962C8B-B14F-4D97-AF65-F5344CB8AC3E}">
        <p14:creationId xmlns:p14="http://schemas.microsoft.com/office/powerpoint/2010/main" val="739569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00164" name="Rectangle 68"/>
          <p:cNvSpPr>
            <a:spLocks noChangeArrowheads="1"/>
          </p:cNvSpPr>
          <p:nvPr/>
        </p:nvSpPr>
        <p:spPr bwMode="auto">
          <a:xfrm>
            <a:off x="7167570" y="5643581"/>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ĆES (ÉS)            </a:t>
            </a:r>
          </a:p>
          <a:p>
            <a:pPr algn="ctr">
              <a:lnSpc>
                <a:spcPct val="80000"/>
              </a:lnSpc>
              <a:spcBef>
                <a:spcPct val="20000"/>
              </a:spcBef>
              <a:buClr>
                <a:schemeClr val="hlink"/>
              </a:buClr>
              <a:buSzPct val="70000"/>
            </a:pPr>
            <a:endParaRPr lang="tr-TR" sz="2400" b="1">
              <a:solidFill>
                <a:schemeClr val="bg1"/>
              </a:solidFill>
            </a:endParaRPr>
          </a:p>
        </p:txBody>
      </p:sp>
      <p:sp>
        <p:nvSpPr>
          <p:cNvPr id="900165" name="Rectangle 69"/>
          <p:cNvSpPr>
            <a:spLocks noChangeArrowheads="1"/>
          </p:cNvSpPr>
          <p:nvPr/>
        </p:nvSpPr>
        <p:spPr bwMode="auto">
          <a:xfrm>
            <a:off x="7096132" y="2711450"/>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KOS            </a:t>
            </a:r>
          </a:p>
          <a:p>
            <a:pPr algn="ctr">
              <a:lnSpc>
                <a:spcPct val="80000"/>
              </a:lnSpc>
              <a:spcBef>
                <a:spcPct val="20000"/>
              </a:spcBef>
              <a:buClr>
                <a:schemeClr val="hlink"/>
              </a:buClr>
              <a:buSzPct val="70000"/>
            </a:pPr>
            <a:endParaRPr lang="tr-TR" sz="2400" b="1">
              <a:solidFill>
                <a:schemeClr val="bg1"/>
              </a:solidFill>
            </a:endParaRPr>
          </a:p>
        </p:txBody>
      </p:sp>
      <p:sp>
        <p:nvSpPr>
          <p:cNvPr id="900166" name="Rectangle 70"/>
          <p:cNvSpPr>
            <a:spLocks noChangeArrowheads="1"/>
          </p:cNvSpPr>
          <p:nvPr/>
        </p:nvSpPr>
        <p:spPr bwMode="auto">
          <a:xfrm>
            <a:off x="2452662" y="2640010"/>
            <a:ext cx="2089150"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DES            </a:t>
            </a:r>
          </a:p>
          <a:p>
            <a:pPr algn="ctr">
              <a:lnSpc>
                <a:spcPct val="80000"/>
              </a:lnSpc>
              <a:spcBef>
                <a:spcPct val="20000"/>
              </a:spcBef>
              <a:buClr>
                <a:schemeClr val="hlink"/>
              </a:buClr>
              <a:buSzPct val="70000"/>
            </a:pPr>
            <a:endParaRPr lang="tr-TR" sz="2400" b="1">
              <a:solidFill>
                <a:schemeClr val="bg1"/>
              </a:solidFill>
            </a:endParaRPr>
          </a:p>
        </p:txBody>
      </p:sp>
      <p:pic>
        <p:nvPicPr>
          <p:cNvPr id="14" name="Picture 13" descr="c'es.jpg"/>
          <p:cNvPicPr>
            <a:picLocks noChangeAspect="1"/>
          </p:cNvPicPr>
          <p:nvPr/>
        </p:nvPicPr>
        <p:blipFill>
          <a:blip r:embed="rId3" cstate="print"/>
          <a:stretch>
            <a:fillRect/>
          </a:stretch>
        </p:blipFill>
        <p:spPr>
          <a:xfrm>
            <a:off x="6953259" y="3286127"/>
            <a:ext cx="2525089" cy="2357453"/>
          </a:xfrm>
          <a:prstGeom prst="rect">
            <a:avLst/>
          </a:prstGeom>
        </p:spPr>
      </p:pic>
      <p:pic>
        <p:nvPicPr>
          <p:cNvPr id="15" name="Picture 14" descr="des.jpg"/>
          <p:cNvPicPr>
            <a:picLocks noChangeAspect="1"/>
          </p:cNvPicPr>
          <p:nvPr/>
        </p:nvPicPr>
        <p:blipFill>
          <a:blip r:embed="rId4" cstate="print"/>
          <a:stretch>
            <a:fillRect/>
          </a:stretch>
        </p:blipFill>
        <p:spPr>
          <a:xfrm>
            <a:off x="2238348" y="357169"/>
            <a:ext cx="2500330" cy="2234913"/>
          </a:xfrm>
          <a:prstGeom prst="rect">
            <a:avLst/>
          </a:prstGeom>
        </p:spPr>
      </p:pic>
      <p:pic>
        <p:nvPicPr>
          <p:cNvPr id="17" name="Picture 16" descr="kos.jpg"/>
          <p:cNvPicPr>
            <a:picLocks noChangeAspect="1"/>
          </p:cNvPicPr>
          <p:nvPr/>
        </p:nvPicPr>
        <p:blipFill>
          <a:blip r:embed="rId5" cstate="print"/>
          <a:stretch>
            <a:fillRect/>
          </a:stretch>
        </p:blipFill>
        <p:spPr>
          <a:xfrm>
            <a:off x="6881818" y="358752"/>
            <a:ext cx="2587738" cy="2286016"/>
          </a:xfrm>
          <a:prstGeom prst="rect">
            <a:avLst/>
          </a:prstGeom>
        </p:spPr>
      </p:pic>
      <p:sp>
        <p:nvSpPr>
          <p:cNvPr id="21" name="Rectangle 70"/>
          <p:cNvSpPr>
            <a:spLocks noChangeArrowheads="1"/>
          </p:cNvSpPr>
          <p:nvPr/>
        </p:nvSpPr>
        <p:spPr bwMode="auto">
          <a:xfrm>
            <a:off x="2452662" y="5643578"/>
            <a:ext cx="2089150"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US            </a:t>
            </a:r>
          </a:p>
          <a:p>
            <a:pPr algn="ctr">
              <a:lnSpc>
                <a:spcPct val="80000"/>
              </a:lnSpc>
              <a:spcBef>
                <a:spcPct val="20000"/>
              </a:spcBef>
              <a:buClr>
                <a:schemeClr val="hlink"/>
              </a:buClr>
              <a:buSzPct val="70000"/>
            </a:pPr>
            <a:endParaRPr lang="tr-TR" sz="2400" b="1">
              <a:solidFill>
                <a:schemeClr val="bg1"/>
              </a:solidFill>
            </a:endParaRPr>
          </a:p>
        </p:txBody>
      </p:sp>
      <p:pic>
        <p:nvPicPr>
          <p:cNvPr id="22" name="Picture 21" descr="us.jpg"/>
          <p:cNvPicPr>
            <a:picLocks noChangeAspect="1"/>
          </p:cNvPicPr>
          <p:nvPr/>
        </p:nvPicPr>
        <p:blipFill>
          <a:blip r:embed="rId6" cstate="print"/>
          <a:stretch>
            <a:fillRect/>
          </a:stretch>
        </p:blipFill>
        <p:spPr>
          <a:xfrm>
            <a:off x="2238348" y="3286124"/>
            <a:ext cx="2530242" cy="2357454"/>
          </a:xfrm>
          <a:prstGeom prst="rect">
            <a:avLst/>
          </a:prstGeom>
        </p:spPr>
      </p:pic>
      <p:sp>
        <p:nvSpPr>
          <p:cNvPr id="18" name="Rectangle 5"/>
          <p:cNvSpPr>
            <a:spLocks noChangeArrowheads="1"/>
          </p:cNvSpPr>
          <p:nvPr/>
        </p:nvSpPr>
        <p:spPr bwMode="auto">
          <a:xfrm>
            <a:off x="4595805" y="6081738"/>
            <a:ext cx="3209925" cy="561975"/>
          </a:xfrm>
          <a:prstGeom prst="rect">
            <a:avLst/>
          </a:prstGeom>
          <a:noFill/>
          <a:ln w="9525">
            <a:noFill/>
            <a:miter lim="800000"/>
            <a:headEnd/>
            <a:tailEnd/>
          </a:ln>
        </p:spPr>
        <p:txBody>
          <a:bodyPr anchor="ctr"/>
          <a:lstStyle/>
          <a:p>
            <a:pPr algn="ctr"/>
            <a:r>
              <a:rPr lang="tr-TR" sz="1200">
                <a:solidFill>
                  <a:schemeClr val="bg1"/>
                </a:solidFill>
                <a:latin typeface="Times New Roman" pitchFamily="18" charset="0"/>
              </a:rPr>
              <a:t>www.danef.com</a:t>
            </a:r>
          </a:p>
        </p:txBody>
      </p:sp>
      <p:sp>
        <p:nvSpPr>
          <p:cNvPr id="13"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10</a:t>
            </a:fld>
            <a:endParaRPr lang="en-US" sz="1600" b="1">
              <a:solidFill>
                <a:schemeClr val="bg1"/>
              </a:solidFill>
            </a:endParaRPr>
          </a:p>
        </p:txBody>
      </p:sp>
      <p:sp>
        <p:nvSpPr>
          <p:cNvPr id="16" name="Rectangle 6"/>
          <p:cNvSpPr>
            <a:spLocks noChangeArrowheads="1"/>
          </p:cNvSpPr>
          <p:nvPr/>
        </p:nvSpPr>
        <p:spPr bwMode="auto">
          <a:xfrm>
            <a:off x="4583832" y="2780928"/>
            <a:ext cx="2665214"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1800" b="1" i="1">
                <a:solidFill>
                  <a:schemeClr val="accent6">
                    <a:lumMod val="50000"/>
                  </a:schemeClr>
                </a:solidFill>
              </a:rPr>
              <a:t>        k o n u m l a r</a:t>
            </a:r>
          </a:p>
        </p:txBody>
      </p:sp>
    </p:spTree>
    <p:extLst>
      <p:ext uri="{BB962C8B-B14F-4D97-AF65-F5344CB8AC3E}">
        <p14:creationId xmlns:p14="http://schemas.microsoft.com/office/powerpoint/2010/main" val="3708457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13000">
        <p:split orient="vert"/>
      </p:transition>
    </mc:Choice>
    <mc:Fallback xmlns="">
      <p:transition spd="slow" advTm="1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00164"/>
                                        </p:tgtEl>
                                        <p:attrNameLst>
                                          <p:attrName>style.visibility</p:attrName>
                                        </p:attrNameLst>
                                      </p:cBhvr>
                                      <p:to>
                                        <p:strVal val="visible"/>
                                      </p:to>
                                    </p:set>
                                    <p:anim calcmode="lin" valueType="num">
                                      <p:cBhvr additive="base">
                                        <p:cTn id="7" dur="2000" fill="hold"/>
                                        <p:tgtEl>
                                          <p:spTgt spid="900164"/>
                                        </p:tgtEl>
                                        <p:attrNameLst>
                                          <p:attrName>ppt_x</p:attrName>
                                        </p:attrNameLst>
                                      </p:cBhvr>
                                      <p:tavLst>
                                        <p:tav tm="0">
                                          <p:val>
                                            <p:strVal val="#ppt_x"/>
                                          </p:val>
                                        </p:tav>
                                        <p:tav tm="100000">
                                          <p:val>
                                            <p:strVal val="#ppt_x"/>
                                          </p:val>
                                        </p:tav>
                                      </p:tavLst>
                                    </p:anim>
                                    <p:anim calcmode="lin" valueType="num">
                                      <p:cBhvr additive="base">
                                        <p:cTn id="8" dur="2000" fill="hold"/>
                                        <p:tgtEl>
                                          <p:spTgt spid="90016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900165"/>
                                        </p:tgtEl>
                                        <p:attrNameLst>
                                          <p:attrName>style.visibility</p:attrName>
                                        </p:attrNameLst>
                                      </p:cBhvr>
                                      <p:to>
                                        <p:strVal val="visible"/>
                                      </p:to>
                                    </p:set>
                                    <p:anim calcmode="lin" valueType="num">
                                      <p:cBhvr additive="base">
                                        <p:cTn id="12" dur="2000" fill="hold"/>
                                        <p:tgtEl>
                                          <p:spTgt spid="900165"/>
                                        </p:tgtEl>
                                        <p:attrNameLst>
                                          <p:attrName>ppt_x</p:attrName>
                                        </p:attrNameLst>
                                      </p:cBhvr>
                                      <p:tavLst>
                                        <p:tav tm="0">
                                          <p:val>
                                            <p:strVal val="#ppt_x"/>
                                          </p:val>
                                        </p:tav>
                                        <p:tav tm="100000">
                                          <p:val>
                                            <p:strVal val="#ppt_x"/>
                                          </p:val>
                                        </p:tav>
                                      </p:tavLst>
                                    </p:anim>
                                    <p:anim calcmode="lin" valueType="num">
                                      <p:cBhvr additive="base">
                                        <p:cTn id="13" dur="2000" fill="hold"/>
                                        <p:tgtEl>
                                          <p:spTgt spid="900165"/>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900166"/>
                                        </p:tgtEl>
                                        <p:attrNameLst>
                                          <p:attrName>style.visibility</p:attrName>
                                        </p:attrNameLst>
                                      </p:cBhvr>
                                      <p:to>
                                        <p:strVal val="visible"/>
                                      </p:to>
                                    </p:set>
                                    <p:anim calcmode="lin" valueType="num">
                                      <p:cBhvr additive="base">
                                        <p:cTn id="17" dur="2000" fill="hold"/>
                                        <p:tgtEl>
                                          <p:spTgt spid="900166"/>
                                        </p:tgtEl>
                                        <p:attrNameLst>
                                          <p:attrName>ppt_x</p:attrName>
                                        </p:attrNameLst>
                                      </p:cBhvr>
                                      <p:tavLst>
                                        <p:tav tm="0">
                                          <p:val>
                                            <p:strVal val="#ppt_x"/>
                                          </p:val>
                                        </p:tav>
                                        <p:tav tm="100000">
                                          <p:val>
                                            <p:strVal val="#ppt_x"/>
                                          </p:val>
                                        </p:tav>
                                      </p:tavLst>
                                    </p:anim>
                                    <p:anim calcmode="lin" valueType="num">
                                      <p:cBhvr additive="base">
                                        <p:cTn id="18" dur="2000" fill="hold"/>
                                        <p:tgtEl>
                                          <p:spTgt spid="900166"/>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2000" fill="hold"/>
                                        <p:tgtEl>
                                          <p:spTgt spid="21"/>
                                        </p:tgtEl>
                                        <p:attrNameLst>
                                          <p:attrName>ppt_x</p:attrName>
                                        </p:attrNameLst>
                                      </p:cBhvr>
                                      <p:tavLst>
                                        <p:tav tm="0">
                                          <p:val>
                                            <p:strVal val="#ppt_x"/>
                                          </p:val>
                                        </p:tav>
                                        <p:tav tm="100000">
                                          <p:val>
                                            <p:strVal val="#ppt_x"/>
                                          </p:val>
                                        </p:tav>
                                      </p:tavLst>
                                    </p:anim>
                                    <p:anim calcmode="lin" valueType="num">
                                      <p:cBhvr additive="base">
                                        <p:cTn id="23" dur="20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2000" fill="hold"/>
                                        <p:tgtEl>
                                          <p:spTgt spid="16"/>
                                        </p:tgtEl>
                                        <p:attrNameLst>
                                          <p:attrName>ppt_x</p:attrName>
                                        </p:attrNameLst>
                                      </p:cBhvr>
                                      <p:tavLst>
                                        <p:tav tm="0">
                                          <p:val>
                                            <p:strVal val="#ppt_x"/>
                                          </p:val>
                                        </p:tav>
                                        <p:tav tm="100000">
                                          <p:val>
                                            <p:strVal val="#ppt_x"/>
                                          </p:val>
                                        </p:tav>
                                      </p:tavLst>
                                    </p:anim>
                                    <p:anim calcmode="lin" valueType="num">
                                      <p:cBhvr additive="base">
                                        <p:cTn id="28"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64" grpId="0"/>
      <p:bldP spid="900165" grpId="0"/>
      <p:bldP spid="900166" grpId="0"/>
      <p:bldP spid="2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00164" name="Rectangle 68"/>
          <p:cNvSpPr>
            <a:spLocks noChangeArrowheads="1"/>
          </p:cNvSpPr>
          <p:nvPr/>
        </p:nvSpPr>
        <p:spPr bwMode="auto">
          <a:xfrm>
            <a:off x="4595802" y="2640012"/>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GOS            </a:t>
            </a:r>
          </a:p>
          <a:p>
            <a:pPr algn="ctr">
              <a:lnSpc>
                <a:spcPct val="80000"/>
              </a:lnSpc>
              <a:spcBef>
                <a:spcPct val="20000"/>
              </a:spcBef>
              <a:buClr>
                <a:schemeClr val="hlink"/>
              </a:buClr>
              <a:buSzPct val="70000"/>
            </a:pPr>
            <a:endParaRPr lang="tr-TR" sz="2400" b="1">
              <a:solidFill>
                <a:schemeClr val="bg1"/>
              </a:solidFill>
            </a:endParaRPr>
          </a:p>
        </p:txBody>
      </p:sp>
      <p:sp>
        <p:nvSpPr>
          <p:cNvPr id="900167" name="Rectangle 71"/>
          <p:cNvSpPr>
            <a:spLocks noChangeArrowheads="1"/>
          </p:cNvSpPr>
          <p:nvPr/>
        </p:nvSpPr>
        <p:spPr bwMode="auto">
          <a:xfrm>
            <a:off x="7096132" y="5783284"/>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TÉS            </a:t>
            </a:r>
          </a:p>
          <a:p>
            <a:pPr algn="ctr">
              <a:lnSpc>
                <a:spcPct val="80000"/>
              </a:lnSpc>
              <a:spcBef>
                <a:spcPct val="20000"/>
              </a:spcBef>
              <a:buClr>
                <a:schemeClr val="hlink"/>
              </a:buClr>
              <a:buSzPct val="70000"/>
            </a:pPr>
            <a:endParaRPr lang="tr-TR" sz="2400" b="1">
              <a:solidFill>
                <a:schemeClr val="bg1"/>
              </a:solidFill>
            </a:endParaRPr>
          </a:p>
        </p:txBody>
      </p:sp>
      <p:pic>
        <p:nvPicPr>
          <p:cNvPr id="16" name="Picture 15" descr="gos.jpg"/>
          <p:cNvPicPr>
            <a:picLocks noChangeAspect="1"/>
          </p:cNvPicPr>
          <p:nvPr/>
        </p:nvPicPr>
        <p:blipFill>
          <a:blip r:embed="rId3" cstate="print"/>
          <a:stretch>
            <a:fillRect/>
          </a:stretch>
        </p:blipFill>
        <p:spPr>
          <a:xfrm>
            <a:off x="4406600" y="142853"/>
            <a:ext cx="2546656" cy="2428892"/>
          </a:xfrm>
          <a:prstGeom prst="rect">
            <a:avLst/>
          </a:prstGeom>
        </p:spPr>
      </p:pic>
      <p:pic>
        <p:nvPicPr>
          <p:cNvPr id="24" name="Picture 23" descr="tés2.jpg"/>
          <p:cNvPicPr>
            <a:picLocks noChangeAspect="1"/>
          </p:cNvPicPr>
          <p:nvPr/>
        </p:nvPicPr>
        <p:blipFill>
          <a:blip r:embed="rId4" cstate="print"/>
          <a:stretch>
            <a:fillRect/>
          </a:stretch>
        </p:blipFill>
        <p:spPr>
          <a:xfrm>
            <a:off x="7104115" y="3282951"/>
            <a:ext cx="2505325" cy="2428892"/>
          </a:xfrm>
          <a:prstGeom prst="rect">
            <a:avLst/>
          </a:prstGeom>
        </p:spPr>
      </p:pic>
      <p:sp>
        <p:nvSpPr>
          <p:cNvPr id="25" name="Rectangle 68"/>
          <p:cNvSpPr>
            <a:spLocks noChangeArrowheads="1"/>
          </p:cNvSpPr>
          <p:nvPr/>
        </p:nvSpPr>
        <p:spPr bwMode="auto">
          <a:xfrm>
            <a:off x="2881290" y="5711846"/>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YİS            </a:t>
            </a:r>
          </a:p>
          <a:p>
            <a:pPr algn="ctr">
              <a:lnSpc>
                <a:spcPct val="80000"/>
              </a:lnSpc>
              <a:spcBef>
                <a:spcPct val="20000"/>
              </a:spcBef>
              <a:buClr>
                <a:schemeClr val="hlink"/>
              </a:buClr>
              <a:buSzPct val="70000"/>
            </a:pPr>
            <a:endParaRPr lang="tr-TR" sz="2400" b="1">
              <a:solidFill>
                <a:schemeClr val="bg1"/>
              </a:solidFill>
            </a:endParaRPr>
          </a:p>
        </p:txBody>
      </p:sp>
      <p:pic>
        <p:nvPicPr>
          <p:cNvPr id="26" name="Picture 25" descr="yis.jpg"/>
          <p:cNvPicPr>
            <a:picLocks noChangeAspect="1"/>
          </p:cNvPicPr>
          <p:nvPr/>
        </p:nvPicPr>
        <p:blipFill>
          <a:blip r:embed="rId5" cstate="print"/>
          <a:stretch>
            <a:fillRect/>
          </a:stretch>
        </p:blipFill>
        <p:spPr>
          <a:xfrm>
            <a:off x="2595538" y="3220607"/>
            <a:ext cx="2571768" cy="2421387"/>
          </a:xfrm>
          <a:prstGeom prst="rect">
            <a:avLst/>
          </a:prstGeom>
        </p:spPr>
      </p:pic>
      <p:sp>
        <p:nvSpPr>
          <p:cNvPr id="14" name="Rectangle 5"/>
          <p:cNvSpPr>
            <a:spLocks noChangeArrowheads="1"/>
          </p:cNvSpPr>
          <p:nvPr/>
        </p:nvSpPr>
        <p:spPr bwMode="auto">
          <a:xfrm>
            <a:off x="4672028" y="6081738"/>
            <a:ext cx="3209925" cy="561975"/>
          </a:xfrm>
          <a:prstGeom prst="rect">
            <a:avLst/>
          </a:prstGeom>
          <a:noFill/>
          <a:ln w="9525">
            <a:noFill/>
            <a:miter lim="800000"/>
            <a:headEnd/>
            <a:tailEnd/>
          </a:ln>
        </p:spPr>
        <p:txBody>
          <a:bodyPr anchor="ctr"/>
          <a:lstStyle/>
          <a:p>
            <a:pPr algn="ctr"/>
            <a:r>
              <a:rPr lang="tr-TR" sz="1200">
                <a:solidFill>
                  <a:schemeClr val="bg1"/>
                </a:solidFill>
                <a:latin typeface="Times New Roman" pitchFamily="18" charset="0"/>
              </a:rPr>
              <a:t>www.danef.com</a:t>
            </a:r>
          </a:p>
        </p:txBody>
      </p:sp>
      <p:sp>
        <p:nvSpPr>
          <p:cNvPr id="13"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11</a:t>
            </a:fld>
            <a:endParaRPr lang="en-US" sz="1600" b="1">
              <a:solidFill>
                <a:schemeClr val="bg1"/>
              </a:solidFill>
            </a:endParaRPr>
          </a:p>
        </p:txBody>
      </p:sp>
      <p:sp>
        <p:nvSpPr>
          <p:cNvPr id="11" name="Rectangle 6"/>
          <p:cNvSpPr>
            <a:spLocks noChangeArrowheads="1"/>
          </p:cNvSpPr>
          <p:nvPr/>
        </p:nvSpPr>
        <p:spPr bwMode="auto">
          <a:xfrm>
            <a:off x="4511824" y="3068960"/>
            <a:ext cx="2665214"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1800" b="1" i="1">
                <a:solidFill>
                  <a:schemeClr val="accent6">
                    <a:lumMod val="50000"/>
                  </a:schemeClr>
                </a:solidFill>
              </a:rPr>
              <a:t>        k o n u m l a r</a:t>
            </a:r>
          </a:p>
        </p:txBody>
      </p:sp>
    </p:spTree>
    <p:extLst>
      <p:ext uri="{BB962C8B-B14F-4D97-AF65-F5344CB8AC3E}">
        <p14:creationId xmlns:p14="http://schemas.microsoft.com/office/powerpoint/2010/main" val="2545746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3000">
        <p:split orient="vert"/>
      </p:transition>
    </mc:Choice>
    <mc:Fallback xmlns="">
      <p:transition spd="slow" advClick="0" advTm="1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00164"/>
                                        </p:tgtEl>
                                        <p:attrNameLst>
                                          <p:attrName>style.visibility</p:attrName>
                                        </p:attrNameLst>
                                      </p:cBhvr>
                                      <p:to>
                                        <p:strVal val="visible"/>
                                      </p:to>
                                    </p:set>
                                    <p:anim calcmode="lin" valueType="num">
                                      <p:cBhvr additive="base">
                                        <p:cTn id="7" dur="2000" fill="hold"/>
                                        <p:tgtEl>
                                          <p:spTgt spid="900164"/>
                                        </p:tgtEl>
                                        <p:attrNameLst>
                                          <p:attrName>ppt_x</p:attrName>
                                        </p:attrNameLst>
                                      </p:cBhvr>
                                      <p:tavLst>
                                        <p:tav tm="0">
                                          <p:val>
                                            <p:strVal val="#ppt_x"/>
                                          </p:val>
                                        </p:tav>
                                        <p:tav tm="100000">
                                          <p:val>
                                            <p:strVal val="#ppt_x"/>
                                          </p:val>
                                        </p:tav>
                                      </p:tavLst>
                                    </p:anim>
                                    <p:anim calcmode="lin" valueType="num">
                                      <p:cBhvr additive="base">
                                        <p:cTn id="8" dur="2000" fill="hold"/>
                                        <p:tgtEl>
                                          <p:spTgt spid="90016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900167"/>
                                        </p:tgtEl>
                                        <p:attrNameLst>
                                          <p:attrName>style.visibility</p:attrName>
                                        </p:attrNameLst>
                                      </p:cBhvr>
                                      <p:to>
                                        <p:strVal val="visible"/>
                                      </p:to>
                                    </p:set>
                                    <p:anim calcmode="lin" valueType="num">
                                      <p:cBhvr additive="base">
                                        <p:cTn id="12" dur="2000" fill="hold"/>
                                        <p:tgtEl>
                                          <p:spTgt spid="900167"/>
                                        </p:tgtEl>
                                        <p:attrNameLst>
                                          <p:attrName>ppt_x</p:attrName>
                                        </p:attrNameLst>
                                      </p:cBhvr>
                                      <p:tavLst>
                                        <p:tav tm="0">
                                          <p:val>
                                            <p:strVal val="#ppt_x"/>
                                          </p:val>
                                        </p:tav>
                                        <p:tav tm="100000">
                                          <p:val>
                                            <p:strVal val="#ppt_x"/>
                                          </p:val>
                                        </p:tav>
                                      </p:tavLst>
                                    </p:anim>
                                    <p:anim calcmode="lin" valueType="num">
                                      <p:cBhvr additive="base">
                                        <p:cTn id="13" dur="2000" fill="hold"/>
                                        <p:tgtEl>
                                          <p:spTgt spid="900167"/>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2000" fill="hold"/>
                                        <p:tgtEl>
                                          <p:spTgt spid="25"/>
                                        </p:tgtEl>
                                        <p:attrNameLst>
                                          <p:attrName>ppt_x</p:attrName>
                                        </p:attrNameLst>
                                      </p:cBhvr>
                                      <p:tavLst>
                                        <p:tav tm="0">
                                          <p:val>
                                            <p:strVal val="#ppt_x"/>
                                          </p:val>
                                        </p:tav>
                                        <p:tav tm="100000">
                                          <p:val>
                                            <p:strVal val="#ppt_x"/>
                                          </p:val>
                                        </p:tav>
                                      </p:tavLst>
                                    </p:anim>
                                    <p:anim calcmode="lin" valueType="num">
                                      <p:cBhvr additive="base">
                                        <p:cTn id="18" dur="20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2000" fill="hold"/>
                                        <p:tgtEl>
                                          <p:spTgt spid="11"/>
                                        </p:tgtEl>
                                        <p:attrNameLst>
                                          <p:attrName>ppt_x</p:attrName>
                                        </p:attrNameLst>
                                      </p:cBhvr>
                                      <p:tavLst>
                                        <p:tav tm="0">
                                          <p:val>
                                            <p:strVal val="#ppt_x"/>
                                          </p:val>
                                        </p:tav>
                                        <p:tav tm="100000">
                                          <p:val>
                                            <p:strVal val="#ppt_x"/>
                                          </p:val>
                                        </p:tav>
                                      </p:tavLst>
                                    </p:anim>
                                    <p:anim calcmode="lin" valueType="num">
                                      <p:cBhvr additive="base">
                                        <p:cTn id="23"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64" grpId="0"/>
      <p:bldP spid="900167" grpId="0"/>
      <p:bldP spid="2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00165" name="Rectangle 69"/>
          <p:cNvSpPr>
            <a:spLocks noChangeArrowheads="1"/>
          </p:cNvSpPr>
          <p:nvPr/>
        </p:nvSpPr>
        <p:spPr bwMode="auto">
          <a:xfrm>
            <a:off x="5024430" y="5855862"/>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XES            </a:t>
            </a:r>
          </a:p>
          <a:p>
            <a:pPr algn="ctr">
              <a:lnSpc>
                <a:spcPct val="80000"/>
              </a:lnSpc>
              <a:spcBef>
                <a:spcPct val="20000"/>
              </a:spcBef>
              <a:buClr>
                <a:schemeClr val="hlink"/>
              </a:buClr>
              <a:buSzPct val="70000"/>
            </a:pPr>
            <a:endParaRPr lang="tr-TR" sz="2400" b="1">
              <a:solidFill>
                <a:schemeClr val="bg1"/>
              </a:solidFill>
            </a:endParaRPr>
          </a:p>
        </p:txBody>
      </p:sp>
      <p:pic>
        <p:nvPicPr>
          <p:cNvPr id="15" name="Picture 14" descr="xes.jpg"/>
          <p:cNvPicPr>
            <a:picLocks noChangeAspect="1"/>
          </p:cNvPicPr>
          <p:nvPr/>
        </p:nvPicPr>
        <p:blipFill>
          <a:blip r:embed="rId3" cstate="print"/>
          <a:stretch>
            <a:fillRect/>
          </a:stretch>
        </p:blipFill>
        <p:spPr>
          <a:xfrm>
            <a:off x="4799857" y="3382114"/>
            <a:ext cx="2520280" cy="2374176"/>
          </a:xfrm>
          <a:prstGeom prst="rect">
            <a:avLst/>
          </a:prstGeom>
        </p:spPr>
      </p:pic>
      <p:pic>
        <p:nvPicPr>
          <p:cNvPr id="18" name="Picture 17" descr="pıs2.jpg"/>
          <p:cNvPicPr>
            <a:picLocks noChangeAspect="1"/>
          </p:cNvPicPr>
          <p:nvPr/>
        </p:nvPicPr>
        <p:blipFill>
          <a:blip r:embed="rId4" cstate="print"/>
          <a:stretch>
            <a:fillRect/>
          </a:stretch>
        </p:blipFill>
        <p:spPr>
          <a:xfrm>
            <a:off x="2434935" y="306196"/>
            <a:ext cx="2660935" cy="2410776"/>
          </a:xfrm>
          <a:prstGeom prst="rect">
            <a:avLst/>
          </a:prstGeom>
        </p:spPr>
      </p:pic>
      <p:sp>
        <p:nvSpPr>
          <p:cNvPr id="19" name="Rectangle 70"/>
          <p:cNvSpPr>
            <a:spLocks noChangeArrowheads="1"/>
          </p:cNvSpPr>
          <p:nvPr/>
        </p:nvSpPr>
        <p:spPr bwMode="auto">
          <a:xfrm>
            <a:off x="7338376" y="2928934"/>
            <a:ext cx="2089150" cy="28575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PIĹ            </a:t>
            </a:r>
          </a:p>
          <a:p>
            <a:pPr algn="ctr">
              <a:lnSpc>
                <a:spcPct val="80000"/>
              </a:lnSpc>
              <a:spcBef>
                <a:spcPct val="20000"/>
              </a:spcBef>
              <a:buClr>
                <a:schemeClr val="hlink"/>
              </a:buClr>
              <a:buSzPct val="70000"/>
            </a:pPr>
            <a:endParaRPr lang="tr-TR" sz="2400" b="1">
              <a:solidFill>
                <a:schemeClr val="bg1"/>
              </a:solidFill>
            </a:endParaRPr>
          </a:p>
        </p:txBody>
      </p:sp>
      <p:pic>
        <p:nvPicPr>
          <p:cNvPr id="20" name="Picture 19" descr="pıl'.jpg"/>
          <p:cNvPicPr>
            <a:picLocks noChangeAspect="1"/>
          </p:cNvPicPr>
          <p:nvPr/>
        </p:nvPicPr>
        <p:blipFill>
          <a:blip r:embed="rId5" cstate="print"/>
          <a:stretch>
            <a:fillRect/>
          </a:stretch>
        </p:blipFill>
        <p:spPr>
          <a:xfrm>
            <a:off x="6983120" y="293908"/>
            <a:ext cx="2641272" cy="2563588"/>
          </a:xfrm>
          <a:prstGeom prst="rect">
            <a:avLst/>
          </a:prstGeom>
        </p:spPr>
      </p:pic>
      <p:sp>
        <p:nvSpPr>
          <p:cNvPr id="21" name="Rectangle 70"/>
          <p:cNvSpPr>
            <a:spLocks noChangeArrowheads="1"/>
          </p:cNvSpPr>
          <p:nvPr/>
        </p:nvSpPr>
        <p:spPr bwMode="auto">
          <a:xfrm>
            <a:off x="2809852" y="2782886"/>
            <a:ext cx="2089150"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PIS            </a:t>
            </a:r>
          </a:p>
          <a:p>
            <a:pPr algn="ctr">
              <a:lnSpc>
                <a:spcPct val="80000"/>
              </a:lnSpc>
              <a:spcBef>
                <a:spcPct val="20000"/>
              </a:spcBef>
              <a:buClr>
                <a:schemeClr val="hlink"/>
              </a:buClr>
              <a:buSzPct val="70000"/>
            </a:pPr>
            <a:endParaRPr lang="tr-TR" sz="2400" b="1">
              <a:solidFill>
                <a:schemeClr val="bg1"/>
              </a:solidFill>
            </a:endParaRPr>
          </a:p>
        </p:txBody>
      </p:sp>
      <p:sp>
        <p:nvSpPr>
          <p:cNvPr id="14" name="Rectangle 5"/>
          <p:cNvSpPr>
            <a:spLocks noChangeArrowheads="1"/>
          </p:cNvSpPr>
          <p:nvPr/>
        </p:nvSpPr>
        <p:spPr bwMode="auto">
          <a:xfrm>
            <a:off x="4595805" y="6081738"/>
            <a:ext cx="3209925" cy="561975"/>
          </a:xfrm>
          <a:prstGeom prst="rect">
            <a:avLst/>
          </a:prstGeom>
          <a:noFill/>
          <a:ln w="9525">
            <a:noFill/>
            <a:miter lim="800000"/>
            <a:headEnd/>
            <a:tailEnd/>
          </a:ln>
        </p:spPr>
        <p:txBody>
          <a:bodyPr anchor="ctr"/>
          <a:lstStyle/>
          <a:p>
            <a:pPr algn="ctr"/>
            <a:r>
              <a:rPr lang="tr-TR" sz="1200">
                <a:solidFill>
                  <a:schemeClr val="bg1"/>
                </a:solidFill>
                <a:latin typeface="Times New Roman" pitchFamily="18" charset="0"/>
              </a:rPr>
              <a:t>www.danef.com</a:t>
            </a:r>
          </a:p>
        </p:txBody>
      </p:sp>
      <p:sp>
        <p:nvSpPr>
          <p:cNvPr id="13"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12</a:t>
            </a:fld>
            <a:endParaRPr lang="en-US" sz="1600" b="1">
              <a:solidFill>
                <a:schemeClr val="bg1"/>
              </a:solidFill>
            </a:endParaRPr>
          </a:p>
        </p:txBody>
      </p:sp>
      <p:sp>
        <p:nvSpPr>
          <p:cNvPr id="11" name="Rectangle 6"/>
          <p:cNvSpPr>
            <a:spLocks noChangeArrowheads="1"/>
          </p:cNvSpPr>
          <p:nvPr/>
        </p:nvSpPr>
        <p:spPr bwMode="auto">
          <a:xfrm>
            <a:off x="4655840" y="3068960"/>
            <a:ext cx="2665214"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1800" b="1" i="1">
                <a:solidFill>
                  <a:schemeClr val="accent6">
                    <a:lumMod val="50000"/>
                  </a:schemeClr>
                </a:solidFill>
              </a:rPr>
              <a:t>        k o n u m l a r</a:t>
            </a:r>
          </a:p>
        </p:txBody>
      </p:sp>
    </p:spTree>
    <p:extLst>
      <p:ext uri="{BB962C8B-B14F-4D97-AF65-F5344CB8AC3E}">
        <p14:creationId xmlns:p14="http://schemas.microsoft.com/office/powerpoint/2010/main" val="1570467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3000">
        <p:split orient="vert"/>
      </p:transition>
    </mc:Choice>
    <mc:Fallback xmlns="">
      <p:transition spd="slow" advClick="0" advTm="1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00165"/>
                                        </p:tgtEl>
                                        <p:attrNameLst>
                                          <p:attrName>style.visibility</p:attrName>
                                        </p:attrNameLst>
                                      </p:cBhvr>
                                      <p:to>
                                        <p:strVal val="visible"/>
                                      </p:to>
                                    </p:set>
                                    <p:anim calcmode="lin" valueType="num">
                                      <p:cBhvr additive="base">
                                        <p:cTn id="7" dur="2000" fill="hold"/>
                                        <p:tgtEl>
                                          <p:spTgt spid="900165"/>
                                        </p:tgtEl>
                                        <p:attrNameLst>
                                          <p:attrName>ppt_x</p:attrName>
                                        </p:attrNameLst>
                                      </p:cBhvr>
                                      <p:tavLst>
                                        <p:tav tm="0">
                                          <p:val>
                                            <p:strVal val="#ppt_x"/>
                                          </p:val>
                                        </p:tav>
                                        <p:tav tm="100000">
                                          <p:val>
                                            <p:strVal val="#ppt_x"/>
                                          </p:val>
                                        </p:tav>
                                      </p:tavLst>
                                    </p:anim>
                                    <p:anim calcmode="lin" valueType="num">
                                      <p:cBhvr additive="base">
                                        <p:cTn id="8" dur="2000" fill="hold"/>
                                        <p:tgtEl>
                                          <p:spTgt spid="90016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0" fill="hold"/>
                                        <p:tgtEl>
                                          <p:spTgt spid="19"/>
                                        </p:tgtEl>
                                        <p:attrNameLst>
                                          <p:attrName>ppt_x</p:attrName>
                                        </p:attrNameLst>
                                      </p:cBhvr>
                                      <p:tavLst>
                                        <p:tav tm="0">
                                          <p:val>
                                            <p:strVal val="#ppt_x"/>
                                          </p:val>
                                        </p:tav>
                                        <p:tav tm="100000">
                                          <p:val>
                                            <p:strVal val="#ppt_x"/>
                                          </p:val>
                                        </p:tav>
                                      </p:tavLst>
                                    </p:anim>
                                    <p:anim calcmode="lin" valueType="num">
                                      <p:cBhvr additive="base">
                                        <p:cTn id="13" dur="2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2000" fill="hold"/>
                                        <p:tgtEl>
                                          <p:spTgt spid="21"/>
                                        </p:tgtEl>
                                        <p:attrNameLst>
                                          <p:attrName>ppt_x</p:attrName>
                                        </p:attrNameLst>
                                      </p:cBhvr>
                                      <p:tavLst>
                                        <p:tav tm="0">
                                          <p:val>
                                            <p:strVal val="#ppt_x"/>
                                          </p:val>
                                        </p:tav>
                                        <p:tav tm="100000">
                                          <p:val>
                                            <p:strVal val="#ppt_x"/>
                                          </p:val>
                                        </p:tav>
                                      </p:tavLst>
                                    </p:anim>
                                    <p:anim calcmode="lin" valueType="num">
                                      <p:cBhvr additive="base">
                                        <p:cTn id="18" dur="2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2000" fill="hold"/>
                                        <p:tgtEl>
                                          <p:spTgt spid="11"/>
                                        </p:tgtEl>
                                        <p:attrNameLst>
                                          <p:attrName>ppt_x</p:attrName>
                                        </p:attrNameLst>
                                      </p:cBhvr>
                                      <p:tavLst>
                                        <p:tav tm="0">
                                          <p:val>
                                            <p:strVal val="#ppt_x"/>
                                          </p:val>
                                        </p:tav>
                                        <p:tav tm="100000">
                                          <p:val>
                                            <p:strVal val="#ppt_x"/>
                                          </p:val>
                                        </p:tav>
                                      </p:tavLst>
                                    </p:anim>
                                    <p:anim calcmode="lin" valueType="num">
                                      <p:cBhvr additive="base">
                                        <p:cTn id="23"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65" grpId="0"/>
      <p:bldP spid="19" grpId="0"/>
      <p:bldP spid="21"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05A318E0-4E90-493D-8767-BED06CCDA485}" type="slidenum">
              <a:rPr lang="tr-TR" smtClean="0"/>
              <a:pPr>
                <a:defRPr/>
              </a:pPr>
              <a:t>13</a:t>
            </a:fld>
            <a:endParaRPr lang="tr-TR"/>
          </a:p>
        </p:txBody>
      </p:sp>
      <p:graphicFrame>
        <p:nvGraphicFramePr>
          <p:cNvPr id="7" name="Tablo 6"/>
          <p:cNvGraphicFramePr>
            <a:graphicFrameLocks noGrp="1"/>
          </p:cNvGraphicFramePr>
          <p:nvPr>
            <p:extLst>
              <p:ext uri="{D42A27DB-BD31-4B8C-83A1-F6EECF244321}">
                <p14:modId xmlns:p14="http://schemas.microsoft.com/office/powerpoint/2010/main" val="299080731"/>
              </p:ext>
            </p:extLst>
          </p:nvPr>
        </p:nvGraphicFramePr>
        <p:xfrm>
          <a:off x="1847531" y="260651"/>
          <a:ext cx="8496945" cy="6023699"/>
        </p:xfrm>
        <a:graphic>
          <a:graphicData uri="http://schemas.openxmlformats.org/drawingml/2006/table">
            <a:tbl>
              <a:tblPr>
                <a:tableStyleId>{5C22544A-7EE6-4342-B048-85BDC9FD1C3A}</a:tableStyleId>
              </a:tblPr>
              <a:tblGrid>
                <a:gridCol w="2592288">
                  <a:extLst>
                    <a:ext uri="{9D8B030D-6E8A-4147-A177-3AD203B41FA5}">
                      <a16:colId xmlns:a16="http://schemas.microsoft.com/office/drawing/2014/main" val="512355852"/>
                    </a:ext>
                  </a:extLst>
                </a:gridCol>
                <a:gridCol w="2520280">
                  <a:extLst>
                    <a:ext uri="{9D8B030D-6E8A-4147-A177-3AD203B41FA5}">
                      <a16:colId xmlns:a16="http://schemas.microsoft.com/office/drawing/2014/main" val="550950185"/>
                    </a:ext>
                  </a:extLst>
                </a:gridCol>
                <a:gridCol w="3384377">
                  <a:extLst>
                    <a:ext uri="{9D8B030D-6E8A-4147-A177-3AD203B41FA5}">
                      <a16:colId xmlns:a16="http://schemas.microsoft.com/office/drawing/2014/main" val="3618390842"/>
                    </a:ext>
                  </a:extLst>
                </a:gridCol>
              </a:tblGrid>
              <a:tr h="444226">
                <a:tc>
                  <a:txBody>
                    <a:bodyPr/>
                    <a:lstStyle/>
                    <a:p>
                      <a:pPr algn="l" fontAlgn="ctr"/>
                      <a:r>
                        <a:rPr lang="tr-TR" sz="2400" b="1" u="none" strike="noStrike">
                          <a:solidFill>
                            <a:schemeClr val="tx1"/>
                          </a:solidFill>
                          <a:effectLst/>
                        </a:rPr>
                        <a:t>WIPĆEXER</a:t>
                      </a:r>
                      <a:endParaRPr lang="tr-TR" sz="2400" b="1" i="0" u="none" strike="noStrike">
                        <a:solidFill>
                          <a:schemeClr val="tx1"/>
                        </a:solidFill>
                        <a:effectLst/>
                        <a:latin typeface="Arial" panose="020B0604020202020204" pitchFamily="34" charset="0"/>
                      </a:endParaRPr>
                    </a:p>
                  </a:txBody>
                  <a:tcPr marL="4434" marR="4434" marT="4434" marB="0" anchor="ctr">
                    <a:solidFill>
                      <a:schemeClr val="bg1"/>
                    </a:solidFill>
                  </a:tcPr>
                </a:tc>
                <a:tc>
                  <a:txBody>
                    <a:bodyPr/>
                    <a:lstStyle/>
                    <a:p>
                      <a:pPr algn="l" fontAlgn="ctr"/>
                      <a:r>
                        <a:rPr lang="tr-TR" sz="2400" b="1" u="none" strike="noStrike">
                          <a:solidFill>
                            <a:schemeClr val="tx1"/>
                          </a:solidFill>
                          <a:effectLst/>
                        </a:rPr>
                        <a:t>SORULAR</a:t>
                      </a:r>
                      <a:endParaRPr lang="tr-TR" sz="2400" b="1" i="0" u="none" strike="noStrike">
                        <a:solidFill>
                          <a:schemeClr val="tx1"/>
                        </a:solidFill>
                        <a:effectLst/>
                        <a:latin typeface="Arial" panose="020B0604020202020204" pitchFamily="34" charset="0"/>
                      </a:endParaRPr>
                    </a:p>
                  </a:txBody>
                  <a:tcPr marL="4434" marR="4434" marT="4434" marB="0" anchor="ctr">
                    <a:solidFill>
                      <a:schemeClr val="bg1"/>
                    </a:solidFill>
                  </a:tcPr>
                </a:tc>
                <a:tc>
                  <a:txBody>
                    <a:bodyPr/>
                    <a:lstStyle/>
                    <a:p>
                      <a:pPr algn="l" fontAlgn="b"/>
                      <a:r>
                        <a:rPr lang="tr-TR" sz="2400" b="1" u="none" strike="noStrike">
                          <a:solidFill>
                            <a:schemeClr val="tx1"/>
                          </a:solidFill>
                          <a:effectLst/>
                        </a:rPr>
                        <a:t>QUESTIONS</a:t>
                      </a:r>
                      <a:endParaRPr lang="tr-TR" sz="2400" b="1" i="0" u="none" strike="noStrike">
                        <a:solidFill>
                          <a:schemeClr val="tx1"/>
                        </a:solidFill>
                        <a:effectLst/>
                        <a:latin typeface="Calibri" panose="020F0502020204030204" pitchFamily="34" charset="0"/>
                      </a:endParaRPr>
                    </a:p>
                  </a:txBody>
                  <a:tcPr marL="4434" marR="4434" marT="4434" marB="0" anchor="b">
                    <a:solidFill>
                      <a:schemeClr val="bg1"/>
                    </a:solidFill>
                  </a:tcPr>
                </a:tc>
                <a:extLst>
                  <a:ext uri="{0D108BD9-81ED-4DB2-BD59-A6C34878D82A}">
                    <a16:rowId xmlns:a16="http://schemas.microsoft.com/office/drawing/2014/main" val="199503149"/>
                  </a:ext>
                </a:extLst>
              </a:tr>
              <a:tr h="413179">
                <a:tc>
                  <a:txBody>
                    <a:bodyPr/>
                    <a:lstStyle/>
                    <a:p>
                      <a:pPr algn="l" fontAlgn="ctr"/>
                      <a:r>
                        <a:rPr lang="tr-TR" sz="2400" b="1" u="none" strike="noStrike">
                          <a:effectLst/>
                        </a:rPr>
                        <a:t>Mır</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bu</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b="0" i="0" u="none" strike="noStrike">
                          <a:solidFill>
                            <a:srgbClr val="000000"/>
                          </a:solidFill>
                          <a:effectLst/>
                          <a:latin typeface="Calibri" panose="020F0502020204030204" pitchFamily="34" charset="0"/>
                        </a:rPr>
                        <a:t>this</a:t>
                      </a:r>
                    </a:p>
                  </a:txBody>
                  <a:tcPr marL="4434" marR="4434" marT="4434" marB="0" anchor="b">
                    <a:solidFill>
                      <a:schemeClr val="accent4">
                        <a:lumMod val="20000"/>
                        <a:lumOff val="80000"/>
                      </a:schemeClr>
                    </a:solidFill>
                  </a:tcPr>
                </a:tc>
                <a:extLst>
                  <a:ext uri="{0D108BD9-81ED-4DB2-BD59-A6C34878D82A}">
                    <a16:rowId xmlns:a16="http://schemas.microsoft.com/office/drawing/2014/main" val="621315803"/>
                  </a:ext>
                </a:extLst>
              </a:tr>
              <a:tr h="444226">
                <a:tc>
                  <a:txBody>
                    <a:bodyPr/>
                    <a:lstStyle/>
                    <a:p>
                      <a:pPr algn="l" fontAlgn="ctr"/>
                      <a:r>
                        <a:rPr lang="tr-TR" sz="2400" b="1" u="none" strike="noStrike">
                          <a:effectLst/>
                        </a:rPr>
                        <a:t>Mır sıd ?</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bu ne ?</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what is this ?</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3461100472"/>
                  </a:ext>
                </a:extLst>
              </a:tr>
              <a:tr h="413179">
                <a:tc>
                  <a:txBody>
                    <a:bodyPr/>
                    <a:lstStyle/>
                    <a:p>
                      <a:pPr algn="l" fontAlgn="ctr"/>
                      <a:r>
                        <a:rPr lang="tr-TR" sz="2400" b="1" u="none" strike="noStrike">
                          <a:effectLst/>
                        </a:rPr>
                        <a:t>Mıće</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bu tarafa</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this way</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3424340408"/>
                  </a:ext>
                </a:extLst>
              </a:tr>
              <a:tr h="413179">
                <a:tc>
                  <a:txBody>
                    <a:bodyPr/>
                    <a:lstStyle/>
                    <a:p>
                      <a:pPr algn="l" fontAlgn="ctr"/>
                      <a:r>
                        <a:rPr lang="tr-TR" sz="2400" b="1" u="none" strike="noStrike">
                          <a:effectLst/>
                        </a:rPr>
                        <a:t>Mıdre, mıdeyir</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bura</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here</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1884014517"/>
                  </a:ext>
                </a:extLst>
              </a:tr>
              <a:tr h="413179">
                <a:tc>
                  <a:txBody>
                    <a:bodyPr/>
                    <a:lstStyle/>
                    <a:p>
                      <a:pPr algn="l" fontAlgn="ctr"/>
                      <a:r>
                        <a:rPr lang="tr-TR" sz="2400" b="1" u="none" strike="noStrike">
                          <a:effectLst/>
                        </a:rPr>
                        <a:t>Mıde</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burası</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here</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2750829456"/>
                  </a:ext>
                </a:extLst>
              </a:tr>
              <a:tr h="413179">
                <a:tc>
                  <a:txBody>
                    <a:bodyPr/>
                    <a:lstStyle/>
                    <a:p>
                      <a:pPr algn="l" fontAlgn="ctr"/>
                      <a:r>
                        <a:rPr lang="tr-TR" sz="2400" b="1" u="none" strike="noStrike">
                          <a:effectLst/>
                        </a:rPr>
                        <a:t>Adre</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diğeri</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other</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2414762765"/>
                  </a:ext>
                </a:extLst>
              </a:tr>
              <a:tr h="444226">
                <a:tc>
                  <a:txBody>
                    <a:bodyPr/>
                    <a:lstStyle/>
                    <a:p>
                      <a:pPr algn="l" fontAlgn="ctr"/>
                      <a:r>
                        <a:rPr lang="tr-TR" sz="2400" b="1" u="none" strike="noStrike">
                          <a:effectLst/>
                        </a:rPr>
                        <a:t>Tarı ?</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hangisi ?</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Which one?</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2974136804"/>
                  </a:ext>
                </a:extLst>
              </a:tr>
              <a:tr h="444226">
                <a:tc>
                  <a:txBody>
                    <a:bodyPr/>
                    <a:lstStyle/>
                    <a:p>
                      <a:pPr algn="l" fontAlgn="ctr"/>
                      <a:r>
                        <a:rPr lang="tr-TR" sz="2400" b="1" u="none" strike="noStrike">
                          <a:effectLst/>
                        </a:rPr>
                        <a:t>Thapş?</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kaç ?</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How many ?</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1562902403"/>
                  </a:ext>
                </a:extLst>
              </a:tr>
              <a:tr h="497137">
                <a:tc>
                  <a:txBody>
                    <a:bodyPr/>
                    <a:lstStyle/>
                    <a:p>
                      <a:pPr algn="l" fontAlgn="ctr"/>
                      <a:r>
                        <a:rPr lang="tr-TR" sz="2400" b="1" u="none" strike="noStrike">
                          <a:effectLst/>
                        </a:rPr>
                        <a:t>Xet ar ? ar xet ?</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kim o? O kim</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en-US" sz="2400" u="none" strike="noStrike">
                          <a:effectLst/>
                        </a:rPr>
                        <a:t>Who is it? Who is he</a:t>
                      </a:r>
                      <a:endParaRPr lang="en-US"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1259474146"/>
                  </a:ext>
                </a:extLst>
              </a:tr>
              <a:tr h="413179">
                <a:tc>
                  <a:txBody>
                    <a:bodyPr/>
                    <a:lstStyle/>
                    <a:p>
                      <a:pPr algn="l" fontAlgn="ctr"/>
                      <a:r>
                        <a:rPr lang="tr-TR" sz="2400" b="1" u="none" strike="noStrike">
                          <a:effectLst/>
                        </a:rPr>
                        <a:t>Xet ?</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kim?</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who?</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2854930148"/>
                  </a:ext>
                </a:extLst>
              </a:tr>
              <a:tr h="413179">
                <a:tc>
                  <a:txBody>
                    <a:bodyPr/>
                    <a:lstStyle/>
                    <a:p>
                      <a:pPr algn="l" fontAlgn="ctr"/>
                      <a:r>
                        <a:rPr lang="tr-TR" sz="2400" b="1" u="none" strike="noStrike">
                          <a:effectLst/>
                        </a:rPr>
                        <a:t>Sıdew?</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nasıl?</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how?</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48361468"/>
                  </a:ext>
                </a:extLst>
              </a:tr>
              <a:tr h="444226">
                <a:tc>
                  <a:txBody>
                    <a:bodyPr/>
                    <a:lstStyle/>
                    <a:p>
                      <a:pPr algn="l" fontAlgn="ctr"/>
                      <a:r>
                        <a:rPr lang="tr-TR" sz="2400" b="1" u="none" strike="noStrike">
                          <a:effectLst/>
                        </a:rPr>
                        <a:t>Sıd fediz ?</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ne kadar?</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how much?</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1307043302"/>
                  </a:ext>
                </a:extLst>
              </a:tr>
              <a:tr h="413179">
                <a:tc>
                  <a:txBody>
                    <a:bodyPr/>
                    <a:lstStyle/>
                    <a:p>
                      <a:pPr algn="l" fontAlgn="ctr"/>
                      <a:r>
                        <a:rPr lang="tr-TR" sz="2400" b="1" u="none" strike="noStrike">
                          <a:effectLst/>
                        </a:rPr>
                        <a:t>Taştew ?</a:t>
                      </a:r>
                      <a:endParaRPr lang="tr-TR" sz="2400" b="1"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ne şekilde ?</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How?</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2657206559"/>
                  </a:ext>
                </a:extLst>
              </a:tr>
            </a:tbl>
          </a:graphicData>
        </a:graphic>
      </p:graphicFrame>
    </p:spTree>
    <p:extLst>
      <p:ext uri="{BB962C8B-B14F-4D97-AF65-F5344CB8AC3E}">
        <p14:creationId xmlns:p14="http://schemas.microsoft.com/office/powerpoint/2010/main" val="2615686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05A318E0-4E90-493D-8767-BED06CCDA485}" type="slidenum">
              <a:rPr lang="tr-TR" smtClean="0"/>
              <a:pPr>
                <a:defRPr/>
              </a:pPr>
              <a:t>14</a:t>
            </a:fld>
            <a:endParaRPr lang="tr-TR"/>
          </a:p>
        </p:txBody>
      </p:sp>
      <p:graphicFrame>
        <p:nvGraphicFramePr>
          <p:cNvPr id="7" name="Tablo 6"/>
          <p:cNvGraphicFramePr>
            <a:graphicFrameLocks noGrp="1"/>
          </p:cNvGraphicFramePr>
          <p:nvPr>
            <p:extLst>
              <p:ext uri="{D42A27DB-BD31-4B8C-83A1-F6EECF244321}">
                <p14:modId xmlns:p14="http://schemas.microsoft.com/office/powerpoint/2010/main" val="3778035623"/>
              </p:ext>
            </p:extLst>
          </p:nvPr>
        </p:nvGraphicFramePr>
        <p:xfrm>
          <a:off x="1847530" y="332655"/>
          <a:ext cx="8496945" cy="6023699"/>
        </p:xfrm>
        <a:graphic>
          <a:graphicData uri="http://schemas.openxmlformats.org/drawingml/2006/table">
            <a:tbl>
              <a:tblPr>
                <a:tableStyleId>{5C22544A-7EE6-4342-B048-85BDC9FD1C3A}</a:tableStyleId>
              </a:tblPr>
              <a:tblGrid>
                <a:gridCol w="2592288">
                  <a:extLst>
                    <a:ext uri="{9D8B030D-6E8A-4147-A177-3AD203B41FA5}">
                      <a16:colId xmlns:a16="http://schemas.microsoft.com/office/drawing/2014/main" val="512355852"/>
                    </a:ext>
                  </a:extLst>
                </a:gridCol>
                <a:gridCol w="2520280">
                  <a:extLst>
                    <a:ext uri="{9D8B030D-6E8A-4147-A177-3AD203B41FA5}">
                      <a16:colId xmlns:a16="http://schemas.microsoft.com/office/drawing/2014/main" val="550950185"/>
                    </a:ext>
                  </a:extLst>
                </a:gridCol>
                <a:gridCol w="3384377">
                  <a:extLst>
                    <a:ext uri="{9D8B030D-6E8A-4147-A177-3AD203B41FA5}">
                      <a16:colId xmlns:a16="http://schemas.microsoft.com/office/drawing/2014/main" val="3618390842"/>
                    </a:ext>
                  </a:extLst>
                </a:gridCol>
              </a:tblGrid>
              <a:tr h="444226">
                <a:tc>
                  <a:txBody>
                    <a:bodyPr/>
                    <a:lstStyle/>
                    <a:p>
                      <a:pPr algn="l" fontAlgn="ctr"/>
                      <a:r>
                        <a:rPr lang="tr-TR" sz="2400" b="1" u="none" strike="noStrike">
                          <a:solidFill>
                            <a:schemeClr val="tx1"/>
                          </a:solidFill>
                          <a:effectLst/>
                        </a:rPr>
                        <a:t>WIPĆEXER</a:t>
                      </a:r>
                      <a:endParaRPr lang="tr-TR" sz="2400" b="1" i="0" u="none" strike="noStrike">
                        <a:solidFill>
                          <a:schemeClr val="tx1"/>
                        </a:solidFill>
                        <a:effectLst/>
                        <a:latin typeface="Arial" panose="020B0604020202020204" pitchFamily="34" charset="0"/>
                      </a:endParaRPr>
                    </a:p>
                  </a:txBody>
                  <a:tcPr marL="4434" marR="4434" marT="4434" marB="0" anchor="ctr">
                    <a:solidFill>
                      <a:schemeClr val="bg1"/>
                    </a:solidFill>
                  </a:tcPr>
                </a:tc>
                <a:tc>
                  <a:txBody>
                    <a:bodyPr/>
                    <a:lstStyle/>
                    <a:p>
                      <a:pPr algn="l" fontAlgn="ctr"/>
                      <a:r>
                        <a:rPr lang="tr-TR" sz="2400" b="1" u="none" strike="noStrike">
                          <a:solidFill>
                            <a:schemeClr val="tx1"/>
                          </a:solidFill>
                          <a:effectLst/>
                        </a:rPr>
                        <a:t>SORULAR</a:t>
                      </a:r>
                      <a:endParaRPr lang="tr-TR" sz="2400" b="1" i="0" u="none" strike="noStrike">
                        <a:solidFill>
                          <a:schemeClr val="tx1"/>
                        </a:solidFill>
                        <a:effectLst/>
                        <a:latin typeface="Arial" panose="020B0604020202020204" pitchFamily="34" charset="0"/>
                      </a:endParaRPr>
                    </a:p>
                  </a:txBody>
                  <a:tcPr marL="4434" marR="4434" marT="4434" marB="0" anchor="ctr">
                    <a:solidFill>
                      <a:schemeClr val="bg1"/>
                    </a:solidFill>
                  </a:tcPr>
                </a:tc>
                <a:tc>
                  <a:txBody>
                    <a:bodyPr/>
                    <a:lstStyle/>
                    <a:p>
                      <a:pPr algn="l" fontAlgn="b"/>
                      <a:r>
                        <a:rPr lang="tr-TR" sz="2400" b="1" u="none" strike="noStrike">
                          <a:solidFill>
                            <a:schemeClr val="tx1"/>
                          </a:solidFill>
                          <a:effectLst/>
                        </a:rPr>
                        <a:t>QUESTIONS</a:t>
                      </a:r>
                      <a:endParaRPr lang="tr-TR" sz="2400" b="1" i="0" u="none" strike="noStrike">
                        <a:solidFill>
                          <a:schemeClr val="tx1"/>
                        </a:solidFill>
                        <a:effectLst/>
                        <a:latin typeface="Calibri" panose="020F0502020204030204" pitchFamily="34" charset="0"/>
                      </a:endParaRPr>
                    </a:p>
                  </a:txBody>
                  <a:tcPr marL="4434" marR="4434" marT="4434" marB="0" anchor="b">
                    <a:solidFill>
                      <a:schemeClr val="bg1"/>
                    </a:solidFill>
                  </a:tcPr>
                </a:tc>
                <a:extLst>
                  <a:ext uri="{0D108BD9-81ED-4DB2-BD59-A6C34878D82A}">
                    <a16:rowId xmlns:a16="http://schemas.microsoft.com/office/drawing/2014/main" val="199503149"/>
                  </a:ext>
                </a:extLst>
              </a:tr>
              <a:tr h="413179">
                <a:tc>
                  <a:txBody>
                    <a:bodyPr/>
                    <a:lstStyle/>
                    <a:p>
                      <a:pPr algn="l" fontAlgn="ctr"/>
                      <a:r>
                        <a:rPr lang="tr-TR" sz="2400" b="1" u="none" strike="noStrike">
                          <a:effectLst/>
                          <a:latin typeface="Arial" panose="020B0604020202020204" pitchFamily="34" charset="0"/>
                          <a:cs typeface="Arial" panose="020B0604020202020204" pitchFamily="34" charset="0"/>
                        </a:rPr>
                        <a:t>Sidığo ?</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ne zaman ?</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when ?</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621315803"/>
                  </a:ext>
                </a:extLst>
              </a:tr>
              <a:tr h="444226">
                <a:tc>
                  <a:txBody>
                    <a:bodyPr/>
                    <a:lstStyle/>
                    <a:p>
                      <a:pPr algn="l" fontAlgn="ctr"/>
                      <a:r>
                        <a:rPr lang="tr-TR" sz="2400" b="1" u="none" strike="noStrike">
                          <a:effectLst/>
                          <a:latin typeface="Arial" panose="020B0604020202020204" pitchFamily="34" charset="0"/>
                          <a:cs typeface="Arial" panose="020B0604020202020204" pitchFamily="34" charset="0"/>
                        </a:rPr>
                        <a:t>Sıd ? </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ne?</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What?</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3461100472"/>
                  </a:ext>
                </a:extLst>
              </a:tr>
              <a:tr h="413179">
                <a:tc>
                  <a:txBody>
                    <a:bodyPr/>
                    <a:lstStyle/>
                    <a:p>
                      <a:pPr algn="l" fontAlgn="ctr"/>
                      <a:r>
                        <a:rPr lang="tr-TR" sz="2400" b="1" u="none" strike="noStrike">
                          <a:effectLst/>
                          <a:latin typeface="Arial" panose="020B0604020202020204" pitchFamily="34" charset="0"/>
                          <a:cs typeface="Arial" panose="020B0604020202020204" pitchFamily="34" charset="0"/>
                        </a:rPr>
                        <a:t>Sıd paye ?</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neden?</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why?</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3424340408"/>
                  </a:ext>
                </a:extLst>
              </a:tr>
              <a:tr h="413179">
                <a:tc>
                  <a:txBody>
                    <a:bodyPr/>
                    <a:lstStyle/>
                    <a:p>
                      <a:pPr algn="l" fontAlgn="ctr"/>
                      <a:r>
                        <a:rPr lang="tr-TR" sz="2400" b="1" u="none" strike="noStrike">
                          <a:effectLst/>
                          <a:latin typeface="Arial" panose="020B0604020202020204" pitchFamily="34" charset="0"/>
                          <a:cs typeface="Arial" panose="020B0604020202020204" pitchFamily="34" charset="0"/>
                        </a:rPr>
                        <a:t>Tede şı’ ?</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nerede?</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where?</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1884014517"/>
                  </a:ext>
                </a:extLst>
              </a:tr>
              <a:tr h="413179">
                <a:tc>
                  <a:txBody>
                    <a:bodyPr/>
                    <a:lstStyle/>
                    <a:p>
                      <a:pPr algn="l" fontAlgn="ctr"/>
                      <a:r>
                        <a:rPr lang="tr-TR" sz="2400" b="1" u="none" strike="noStrike">
                          <a:effectLst/>
                          <a:latin typeface="Arial" panose="020B0604020202020204" pitchFamily="34" charset="0"/>
                          <a:cs typeface="Arial" panose="020B0604020202020204" pitchFamily="34" charset="0"/>
                        </a:rPr>
                        <a:t>Tede ?</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nereye?</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where?</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2750829456"/>
                  </a:ext>
                </a:extLst>
              </a:tr>
              <a:tr h="413179">
                <a:tc>
                  <a:txBody>
                    <a:bodyPr/>
                    <a:lstStyle/>
                    <a:p>
                      <a:pPr algn="l" fontAlgn="ctr"/>
                      <a:r>
                        <a:rPr lang="tr-TR" sz="2400" b="1" u="none" strike="noStrike">
                          <a:effectLst/>
                          <a:latin typeface="Arial" panose="020B0604020202020204" pitchFamily="34" charset="0"/>
                          <a:cs typeface="Arial" panose="020B0604020202020204" pitchFamily="34" charset="0"/>
                        </a:rPr>
                        <a:t>Sıd papć ?</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niçin?</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why?</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2414762765"/>
                  </a:ext>
                </a:extLst>
              </a:tr>
              <a:tr h="444226">
                <a:tc>
                  <a:txBody>
                    <a:bodyPr/>
                    <a:lstStyle/>
                    <a:p>
                      <a:pPr algn="l" fontAlgn="ctr"/>
                      <a:r>
                        <a:rPr lang="tr-TR" sz="2400" b="1" u="none" strike="noStrike">
                          <a:effectLst/>
                          <a:latin typeface="Arial" panose="020B0604020202020204" pitchFamily="34" charset="0"/>
                          <a:cs typeface="Arial" panose="020B0604020202020204" pitchFamily="34" charset="0"/>
                        </a:rPr>
                        <a:t>Ar sıd ?</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o ne ?</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what is it?</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2974136804"/>
                  </a:ext>
                </a:extLst>
              </a:tr>
              <a:tr h="444226">
                <a:tc>
                  <a:txBody>
                    <a:bodyPr/>
                    <a:lstStyle/>
                    <a:p>
                      <a:pPr algn="l" fontAlgn="ctr"/>
                      <a:r>
                        <a:rPr lang="tr-TR" sz="2400" b="1" u="none" strike="noStrike">
                          <a:effectLst/>
                          <a:latin typeface="Arial" panose="020B0604020202020204" pitchFamily="34" charset="0"/>
                          <a:cs typeface="Arial" panose="020B0604020202020204" pitchFamily="34" charset="0"/>
                        </a:rPr>
                        <a:t>Aće</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o tarafa</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to that side</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1562902403"/>
                  </a:ext>
                </a:extLst>
              </a:tr>
              <a:tr h="497137">
                <a:tc>
                  <a:txBody>
                    <a:bodyPr/>
                    <a:lstStyle/>
                    <a:p>
                      <a:pPr algn="l" fontAlgn="ctr"/>
                      <a:r>
                        <a:rPr lang="tr-TR" sz="2400" b="1" u="none" strike="noStrike">
                          <a:effectLst/>
                          <a:latin typeface="Arial" panose="020B0604020202020204" pitchFamily="34" charset="0"/>
                          <a:cs typeface="Arial" panose="020B0604020202020204" pitchFamily="34" charset="0"/>
                        </a:rPr>
                        <a:t>Modre</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b="0" i="0" u="none" strike="noStrike">
                          <a:solidFill>
                            <a:srgbClr val="000000"/>
                          </a:solidFill>
                          <a:effectLst/>
                          <a:latin typeface="Arial" panose="020B0604020202020204" pitchFamily="34" charset="0"/>
                        </a:rPr>
                        <a:t>diğeri</a:t>
                      </a:r>
                    </a:p>
                  </a:txBody>
                  <a:tcPr marL="4434" marR="4434" marT="4434" marB="0" anchor="ctr">
                    <a:solidFill>
                      <a:schemeClr val="accent4">
                        <a:lumMod val="20000"/>
                        <a:lumOff val="80000"/>
                      </a:schemeClr>
                    </a:solidFill>
                  </a:tcPr>
                </a:tc>
                <a:tc>
                  <a:txBody>
                    <a:bodyPr/>
                    <a:lstStyle/>
                    <a:p>
                      <a:pPr algn="l" fontAlgn="b"/>
                      <a:r>
                        <a:rPr lang="tr-TR" sz="2400" u="none" strike="noStrike">
                          <a:effectLst/>
                        </a:rPr>
                        <a:t>other</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1259474146"/>
                  </a:ext>
                </a:extLst>
              </a:tr>
              <a:tr h="413179">
                <a:tc>
                  <a:txBody>
                    <a:bodyPr/>
                    <a:lstStyle/>
                    <a:p>
                      <a:pPr algn="l" fontAlgn="ctr"/>
                      <a:r>
                        <a:rPr lang="tr-TR" sz="2400" b="1" u="none" strike="noStrike">
                          <a:effectLst/>
                          <a:latin typeface="Arial" panose="020B0604020202020204" pitchFamily="34" charset="0"/>
                          <a:cs typeface="Arial" panose="020B0604020202020204" pitchFamily="34" charset="0"/>
                        </a:rPr>
                        <a:t>Adeyir</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orası</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there</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2854930148"/>
                  </a:ext>
                </a:extLst>
              </a:tr>
              <a:tr h="413179">
                <a:tc>
                  <a:txBody>
                    <a:bodyPr/>
                    <a:lstStyle/>
                    <a:p>
                      <a:pPr algn="l" fontAlgn="ctr"/>
                      <a:r>
                        <a:rPr lang="tr-TR" sz="2400" b="1" u="none" strike="noStrike">
                          <a:effectLst/>
                          <a:latin typeface="Arial" panose="020B0604020202020204" pitchFamily="34" charset="0"/>
                          <a:cs typeface="Arial" panose="020B0604020202020204" pitchFamily="34" charset="0"/>
                        </a:rPr>
                        <a:t>Mor</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şu</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b="0" i="0" u="none" strike="noStrike">
                          <a:solidFill>
                            <a:srgbClr val="000000"/>
                          </a:solidFill>
                          <a:effectLst/>
                          <a:latin typeface="Calibri" panose="020F0502020204030204" pitchFamily="34" charset="0"/>
                        </a:rPr>
                        <a:t>here</a:t>
                      </a:r>
                    </a:p>
                  </a:txBody>
                  <a:tcPr marL="4434" marR="4434" marT="4434" marB="0" anchor="b">
                    <a:solidFill>
                      <a:schemeClr val="accent4">
                        <a:lumMod val="20000"/>
                        <a:lumOff val="80000"/>
                      </a:schemeClr>
                    </a:solidFill>
                  </a:tcPr>
                </a:tc>
                <a:extLst>
                  <a:ext uri="{0D108BD9-81ED-4DB2-BD59-A6C34878D82A}">
                    <a16:rowId xmlns:a16="http://schemas.microsoft.com/office/drawing/2014/main" val="48361468"/>
                  </a:ext>
                </a:extLst>
              </a:tr>
              <a:tr h="444226">
                <a:tc>
                  <a:txBody>
                    <a:bodyPr/>
                    <a:lstStyle/>
                    <a:p>
                      <a:pPr algn="l" fontAlgn="ctr"/>
                      <a:r>
                        <a:rPr lang="tr-TR" sz="2400" b="1" u="none" strike="noStrike">
                          <a:effectLst/>
                          <a:latin typeface="Arial" panose="020B0604020202020204" pitchFamily="34" charset="0"/>
                          <a:cs typeface="Arial" panose="020B0604020202020204" pitchFamily="34" charset="0"/>
                        </a:rPr>
                        <a:t>Moće</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şu tar</a:t>
                      </a:r>
                      <a:r>
                        <a:rPr lang="az-Cyrl-AZ" sz="2400" u="none" strike="noStrike">
                          <a:effectLst/>
                        </a:rPr>
                        <a:t>а</a:t>
                      </a:r>
                      <a:r>
                        <a:rPr lang="tr-TR" sz="2400" u="none" strike="noStrike">
                          <a:effectLst/>
                        </a:rPr>
                        <a:t>fa</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that way</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1307043302"/>
                  </a:ext>
                </a:extLst>
              </a:tr>
              <a:tr h="413179">
                <a:tc>
                  <a:txBody>
                    <a:bodyPr/>
                    <a:lstStyle/>
                    <a:p>
                      <a:pPr algn="l" fontAlgn="ctr"/>
                      <a:r>
                        <a:rPr lang="tr-TR" sz="2400" b="1" u="none" strike="noStrike">
                          <a:effectLst/>
                          <a:latin typeface="Arial" panose="020B0604020202020204" pitchFamily="34" charset="0"/>
                          <a:cs typeface="Arial" panose="020B0604020202020204" pitchFamily="34" charset="0"/>
                        </a:rPr>
                        <a:t>Mode</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ctr"/>
                      <a:r>
                        <a:rPr lang="tr-TR" sz="2400" u="none" strike="noStrike">
                          <a:effectLst/>
                        </a:rPr>
                        <a:t>şurası</a:t>
                      </a:r>
                      <a:endParaRPr lang="tr-TR" sz="2400" b="0" i="0" u="none" strike="noStrike">
                        <a:solidFill>
                          <a:srgbClr val="000000"/>
                        </a:solidFill>
                        <a:effectLst/>
                        <a:latin typeface="Arial" panose="020B0604020202020204" pitchFamily="34" charset="0"/>
                      </a:endParaRPr>
                    </a:p>
                  </a:txBody>
                  <a:tcPr marL="4434" marR="4434" marT="4434" marB="0" anchor="ctr">
                    <a:solidFill>
                      <a:schemeClr val="accent4">
                        <a:lumMod val="20000"/>
                        <a:lumOff val="80000"/>
                      </a:schemeClr>
                    </a:solidFill>
                  </a:tcPr>
                </a:tc>
                <a:tc>
                  <a:txBody>
                    <a:bodyPr/>
                    <a:lstStyle/>
                    <a:p>
                      <a:pPr algn="l" fontAlgn="b"/>
                      <a:r>
                        <a:rPr lang="tr-TR" sz="2400" u="none" strike="noStrike">
                          <a:effectLst/>
                        </a:rPr>
                        <a:t>there</a:t>
                      </a:r>
                      <a:endParaRPr lang="tr-TR" sz="2400" b="0" i="0" u="none" strike="noStrike">
                        <a:solidFill>
                          <a:srgbClr val="000000"/>
                        </a:solidFill>
                        <a:effectLst/>
                        <a:latin typeface="Calibri" panose="020F0502020204030204" pitchFamily="34" charset="0"/>
                      </a:endParaRPr>
                    </a:p>
                  </a:txBody>
                  <a:tcPr marL="4434" marR="4434" marT="4434" marB="0" anchor="b">
                    <a:solidFill>
                      <a:schemeClr val="accent4">
                        <a:lumMod val="20000"/>
                        <a:lumOff val="80000"/>
                      </a:schemeClr>
                    </a:solidFill>
                  </a:tcPr>
                </a:tc>
                <a:extLst>
                  <a:ext uri="{0D108BD9-81ED-4DB2-BD59-A6C34878D82A}">
                    <a16:rowId xmlns:a16="http://schemas.microsoft.com/office/drawing/2014/main" val="2657206559"/>
                  </a:ext>
                </a:extLst>
              </a:tr>
            </a:tbl>
          </a:graphicData>
        </a:graphic>
      </p:graphicFrame>
    </p:spTree>
    <p:extLst>
      <p:ext uri="{BB962C8B-B14F-4D97-AF65-F5344CB8AC3E}">
        <p14:creationId xmlns:p14="http://schemas.microsoft.com/office/powerpoint/2010/main" val="35106213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90882" name="Rectangle 2"/>
          <p:cNvSpPr>
            <a:spLocks noChangeArrowheads="1"/>
          </p:cNvSpPr>
          <p:nvPr/>
        </p:nvSpPr>
        <p:spPr bwMode="auto">
          <a:xfrm>
            <a:off x="2999659" y="5228880"/>
            <a:ext cx="1103781"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AXER</a:t>
            </a:r>
          </a:p>
          <a:p>
            <a:pPr fontAlgn="auto">
              <a:lnSpc>
                <a:spcPct val="80000"/>
              </a:lnSpc>
              <a:spcBef>
                <a:spcPct val="20000"/>
              </a:spcBef>
              <a:spcAft>
                <a:spcPts val="0"/>
              </a:spcAft>
              <a:buClr>
                <a:schemeClr val="hlink"/>
              </a:buClr>
              <a:buSzPct val="70000"/>
              <a:defRPr/>
            </a:pPr>
            <a:endPar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883" name="Rectangle 3"/>
          <p:cNvSpPr>
            <a:spLocks noChangeArrowheads="1"/>
          </p:cNvSpPr>
          <p:nvPr/>
        </p:nvSpPr>
        <p:spPr bwMode="auto">
          <a:xfrm>
            <a:off x="3067920" y="4579938"/>
            <a:ext cx="899490"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ŞÖ</a:t>
            </a:r>
          </a:p>
          <a:p>
            <a:pPr fontAlgn="auto">
              <a:lnSpc>
                <a:spcPct val="80000"/>
              </a:lnSpc>
              <a:spcBef>
                <a:spcPct val="20000"/>
              </a:spcBef>
              <a:spcAft>
                <a:spcPts val="0"/>
              </a:spcAft>
              <a:buClr>
                <a:schemeClr val="hlink"/>
              </a:buClr>
              <a:buSzPct val="70000"/>
              <a:defRPr/>
            </a:pPr>
            <a:endPar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884" name="Rectangle 4"/>
          <p:cNvSpPr>
            <a:spLocks noChangeArrowheads="1"/>
          </p:cNvSpPr>
          <p:nvPr/>
        </p:nvSpPr>
        <p:spPr bwMode="auto">
          <a:xfrm>
            <a:off x="3069507" y="3932238"/>
            <a:ext cx="899490"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TE</a:t>
            </a:r>
          </a:p>
          <a:p>
            <a:pPr fontAlgn="auto">
              <a:lnSpc>
                <a:spcPct val="80000"/>
              </a:lnSpc>
              <a:spcBef>
                <a:spcPct val="20000"/>
              </a:spcBef>
              <a:spcAft>
                <a:spcPts val="0"/>
              </a:spcAft>
              <a:buClr>
                <a:schemeClr val="hlink"/>
              </a:buClr>
              <a:buSzPct val="70000"/>
              <a:defRPr/>
            </a:pPr>
            <a:endPar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885" name="Rectangle 5"/>
          <p:cNvSpPr>
            <a:spLocks noChangeArrowheads="1"/>
          </p:cNvSpPr>
          <p:nvPr/>
        </p:nvSpPr>
        <p:spPr bwMode="auto">
          <a:xfrm>
            <a:off x="3069507" y="3283647"/>
            <a:ext cx="899490"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AR</a:t>
            </a:r>
          </a:p>
          <a:p>
            <a:pPr fontAlgn="auto">
              <a:lnSpc>
                <a:spcPct val="80000"/>
              </a:lnSpc>
              <a:spcBef>
                <a:spcPct val="20000"/>
              </a:spcBef>
              <a:spcAft>
                <a:spcPts val="0"/>
              </a:spcAft>
              <a:buClr>
                <a:schemeClr val="hlink"/>
              </a:buClr>
              <a:buSzPct val="70000"/>
              <a:defRPr/>
            </a:pPr>
            <a:endPar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886" name="Rectangle 6"/>
          <p:cNvSpPr>
            <a:spLocks noChangeArrowheads="1"/>
          </p:cNvSpPr>
          <p:nvPr/>
        </p:nvSpPr>
        <p:spPr bwMode="auto">
          <a:xfrm>
            <a:off x="3069507" y="2708278"/>
            <a:ext cx="899490"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WE</a:t>
            </a:r>
          </a:p>
          <a:p>
            <a:pPr fontAlgn="auto">
              <a:lnSpc>
                <a:spcPct val="80000"/>
              </a:lnSpc>
              <a:spcBef>
                <a:spcPct val="20000"/>
              </a:spcBef>
              <a:spcAft>
                <a:spcPts val="0"/>
              </a:spcAft>
              <a:buClr>
                <a:schemeClr val="hlink"/>
              </a:buClr>
              <a:buSzPct val="70000"/>
              <a:defRPr/>
            </a:pPr>
            <a:endPar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887" name="Rectangle 7"/>
          <p:cNvSpPr>
            <a:spLocks noChangeArrowheads="1"/>
          </p:cNvSpPr>
          <p:nvPr/>
        </p:nvSpPr>
        <p:spPr bwMode="auto">
          <a:xfrm>
            <a:off x="3022674" y="2132013"/>
            <a:ext cx="989440"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SE</a:t>
            </a:r>
          </a:p>
          <a:p>
            <a:pPr fontAlgn="auto">
              <a:lnSpc>
                <a:spcPct val="80000"/>
              </a:lnSpc>
              <a:spcBef>
                <a:spcPct val="20000"/>
              </a:spcBef>
              <a:spcAft>
                <a:spcPts val="0"/>
              </a:spcAft>
              <a:buClr>
                <a:schemeClr val="hlink"/>
              </a:buClr>
              <a:buSzPct val="70000"/>
              <a:defRPr/>
            </a:pPr>
            <a:endParaRPr lang="tr-TR" sz="24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888" name="Rectangle 8"/>
          <p:cNvSpPr>
            <a:spLocks noChangeArrowheads="1"/>
          </p:cNvSpPr>
          <p:nvPr/>
        </p:nvSpPr>
        <p:spPr bwMode="auto">
          <a:xfrm>
            <a:off x="4223793" y="3283647"/>
            <a:ext cx="2005012"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maqo</a:t>
            </a:r>
            <a:endParaRPr lang="tr-TR" sz="36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29" name="Rectangle 49"/>
          <p:cNvSpPr>
            <a:spLocks noChangeArrowheads="1"/>
          </p:cNvSpPr>
          <p:nvPr/>
        </p:nvSpPr>
        <p:spPr bwMode="auto">
          <a:xfrm>
            <a:off x="7176123" y="5229228"/>
            <a:ext cx="1936191" cy="360363"/>
          </a:xfrm>
          <a:prstGeom prst="rect">
            <a:avLst/>
          </a:prstGeom>
          <a:no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18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gidiyorlar</a:t>
            </a:r>
          </a:p>
        </p:txBody>
      </p:sp>
      <p:sp>
        <p:nvSpPr>
          <p:cNvPr id="890930" name="Rectangle 50"/>
          <p:cNvSpPr>
            <a:spLocks noChangeArrowheads="1"/>
          </p:cNvSpPr>
          <p:nvPr/>
        </p:nvSpPr>
        <p:spPr bwMode="auto">
          <a:xfrm>
            <a:off x="7248128" y="4579938"/>
            <a:ext cx="1936286" cy="360362"/>
          </a:xfrm>
          <a:prstGeom prst="rect">
            <a:avLst/>
          </a:prstGeom>
          <a:noFill/>
          <a:ln w="9525">
            <a:noFill/>
            <a:miter lim="800000"/>
            <a:headEnd/>
            <a:tailEnd/>
          </a:ln>
        </p:spPr>
        <p:txBody>
          <a:bodyPr/>
          <a:lstStyle/>
          <a:p>
            <a:pPr algn="ctr" fontAlgn="auto">
              <a:spcBef>
                <a:spcPts val="0"/>
              </a:spcBef>
              <a:spcAft>
                <a:spcPts val="0"/>
              </a:spcAft>
              <a:defRPr/>
            </a:pPr>
            <a:r>
              <a:rPr lang="tr-TR" sz="18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gidiyorsnuz</a:t>
            </a:r>
          </a:p>
        </p:txBody>
      </p:sp>
      <p:sp>
        <p:nvSpPr>
          <p:cNvPr id="890931" name="Rectangle 51"/>
          <p:cNvSpPr>
            <a:spLocks noChangeArrowheads="1"/>
          </p:cNvSpPr>
          <p:nvPr/>
        </p:nvSpPr>
        <p:spPr bwMode="auto">
          <a:xfrm>
            <a:off x="7320137" y="3932238"/>
            <a:ext cx="1661770" cy="360362"/>
          </a:xfrm>
          <a:prstGeom prst="rect">
            <a:avLst/>
          </a:prstGeom>
          <a:noFill/>
          <a:ln w="9525">
            <a:noFill/>
            <a:miter lim="800000"/>
            <a:headEnd/>
            <a:tailEnd/>
          </a:ln>
        </p:spPr>
        <p:txBody>
          <a:bodyPr/>
          <a:lstStyle/>
          <a:p>
            <a:pPr algn="ctr" fontAlgn="auto">
              <a:spcBef>
                <a:spcPts val="0"/>
              </a:spcBef>
              <a:spcAft>
                <a:spcPts val="0"/>
              </a:spcAft>
              <a:defRPr/>
            </a:pPr>
            <a:r>
              <a:rPr lang="tr-TR" sz="18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gidiyoruz</a:t>
            </a:r>
          </a:p>
        </p:txBody>
      </p:sp>
      <p:sp>
        <p:nvSpPr>
          <p:cNvPr id="890932" name="Rectangle 52"/>
          <p:cNvSpPr>
            <a:spLocks noChangeArrowheads="1"/>
          </p:cNvSpPr>
          <p:nvPr/>
        </p:nvSpPr>
        <p:spPr bwMode="auto">
          <a:xfrm>
            <a:off x="7248128" y="3355082"/>
            <a:ext cx="1593166" cy="360362"/>
          </a:xfrm>
          <a:prstGeom prst="rect">
            <a:avLst/>
          </a:prstGeom>
          <a:no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18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gidiyor</a:t>
            </a:r>
          </a:p>
        </p:txBody>
      </p:sp>
      <p:sp>
        <p:nvSpPr>
          <p:cNvPr id="890933" name="Rectangle 53"/>
          <p:cNvSpPr>
            <a:spLocks noChangeArrowheads="1"/>
          </p:cNvSpPr>
          <p:nvPr/>
        </p:nvSpPr>
        <p:spPr bwMode="auto">
          <a:xfrm>
            <a:off x="7320139" y="2781303"/>
            <a:ext cx="1800505" cy="360363"/>
          </a:xfrm>
          <a:prstGeom prst="rect">
            <a:avLst/>
          </a:prstGeom>
          <a:no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18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gidiyorsun</a:t>
            </a:r>
          </a:p>
        </p:txBody>
      </p:sp>
      <p:sp>
        <p:nvSpPr>
          <p:cNvPr id="890934" name="Rectangle 54"/>
          <p:cNvSpPr>
            <a:spLocks noChangeArrowheads="1"/>
          </p:cNvSpPr>
          <p:nvPr/>
        </p:nvSpPr>
        <p:spPr bwMode="auto">
          <a:xfrm>
            <a:off x="7320139" y="2205038"/>
            <a:ext cx="1730375" cy="360362"/>
          </a:xfrm>
          <a:prstGeom prst="rect">
            <a:avLst/>
          </a:prstGeom>
          <a:no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18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gidiyorum</a:t>
            </a:r>
          </a:p>
        </p:txBody>
      </p:sp>
      <p:sp>
        <p:nvSpPr>
          <p:cNvPr id="890936" name="Rectangle 56"/>
          <p:cNvSpPr>
            <a:spLocks noChangeArrowheads="1"/>
          </p:cNvSpPr>
          <p:nvPr/>
        </p:nvSpPr>
        <p:spPr bwMode="auto">
          <a:xfrm>
            <a:off x="4223793" y="2636838"/>
            <a:ext cx="2005012"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weqo</a:t>
            </a:r>
            <a:endParaRPr lang="tr-TR" sz="36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37" name="Rectangle 57"/>
          <p:cNvSpPr>
            <a:spLocks noChangeArrowheads="1"/>
          </p:cNvSpPr>
          <p:nvPr/>
        </p:nvSpPr>
        <p:spPr bwMode="auto">
          <a:xfrm>
            <a:off x="4223793" y="4005263"/>
            <a:ext cx="2005012"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teqo</a:t>
            </a:r>
            <a:endParaRPr lang="tr-TR" sz="36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38" name="Rectangle 58"/>
          <p:cNvSpPr>
            <a:spLocks noChangeArrowheads="1"/>
          </p:cNvSpPr>
          <p:nvPr/>
        </p:nvSpPr>
        <p:spPr bwMode="auto">
          <a:xfrm>
            <a:off x="4223793" y="4581528"/>
            <a:ext cx="2005012"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şöqo</a:t>
            </a:r>
          </a:p>
        </p:txBody>
      </p:sp>
      <p:sp>
        <p:nvSpPr>
          <p:cNvPr id="890939" name="Rectangle 59"/>
          <p:cNvSpPr>
            <a:spLocks noChangeArrowheads="1"/>
          </p:cNvSpPr>
          <p:nvPr/>
        </p:nvSpPr>
        <p:spPr bwMode="auto">
          <a:xfrm>
            <a:off x="4223793" y="2132013"/>
            <a:ext cx="2005012"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seqo</a:t>
            </a:r>
            <a:endParaRPr lang="tr-TR" sz="36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90940" name="Rectangle 60"/>
          <p:cNvSpPr>
            <a:spLocks noChangeArrowheads="1"/>
          </p:cNvSpPr>
          <p:nvPr/>
        </p:nvSpPr>
        <p:spPr bwMode="auto">
          <a:xfrm>
            <a:off x="4212714" y="5156872"/>
            <a:ext cx="2085232"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maqox </a:t>
            </a:r>
          </a:p>
        </p:txBody>
      </p:sp>
      <p:sp>
        <p:nvSpPr>
          <p:cNvPr id="2" name="Rectangle 2"/>
          <p:cNvSpPr>
            <a:spLocks noChangeArrowheads="1"/>
          </p:cNvSpPr>
          <p:nvPr/>
        </p:nvSpPr>
        <p:spPr bwMode="auto">
          <a:xfrm>
            <a:off x="6096003" y="5229228"/>
            <a:ext cx="1103781"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ONLAR</a:t>
            </a:r>
          </a:p>
        </p:txBody>
      </p:sp>
      <p:sp>
        <p:nvSpPr>
          <p:cNvPr id="3" name="Rectangle 3"/>
          <p:cNvSpPr>
            <a:spLocks noChangeArrowheads="1"/>
          </p:cNvSpPr>
          <p:nvPr/>
        </p:nvSpPr>
        <p:spPr bwMode="auto">
          <a:xfrm>
            <a:off x="6164263" y="4652963"/>
            <a:ext cx="899490"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SİZ</a:t>
            </a:r>
          </a:p>
        </p:txBody>
      </p:sp>
      <p:sp>
        <p:nvSpPr>
          <p:cNvPr id="4" name="Rectangle 4"/>
          <p:cNvSpPr>
            <a:spLocks noChangeArrowheads="1"/>
          </p:cNvSpPr>
          <p:nvPr/>
        </p:nvSpPr>
        <p:spPr bwMode="auto">
          <a:xfrm>
            <a:off x="6165851" y="4005263"/>
            <a:ext cx="899490"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BİZ</a:t>
            </a:r>
          </a:p>
          <a:p>
            <a:pPr fontAlgn="auto">
              <a:lnSpc>
                <a:spcPct val="80000"/>
              </a:lnSpc>
              <a:spcBef>
                <a:spcPct val="20000"/>
              </a:spcBef>
              <a:spcAft>
                <a:spcPts val="0"/>
              </a:spcAft>
              <a:buClr>
                <a:schemeClr val="hlink"/>
              </a:buClr>
              <a:buSzPct val="70000"/>
              <a:defRPr/>
            </a:pPr>
            <a:endParaRPr lang="tr-TR" sz="18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 name="Rectangle 5"/>
          <p:cNvSpPr>
            <a:spLocks noChangeArrowheads="1"/>
          </p:cNvSpPr>
          <p:nvPr/>
        </p:nvSpPr>
        <p:spPr bwMode="auto">
          <a:xfrm>
            <a:off x="6165853" y="3356672"/>
            <a:ext cx="1592593"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O</a:t>
            </a:r>
          </a:p>
        </p:txBody>
      </p:sp>
      <p:sp>
        <p:nvSpPr>
          <p:cNvPr id="6" name="Rectangle 6"/>
          <p:cNvSpPr>
            <a:spLocks noChangeArrowheads="1"/>
          </p:cNvSpPr>
          <p:nvPr/>
        </p:nvSpPr>
        <p:spPr bwMode="auto">
          <a:xfrm>
            <a:off x="6165851" y="2781303"/>
            <a:ext cx="899490"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SEN</a:t>
            </a:r>
          </a:p>
          <a:p>
            <a:pPr fontAlgn="auto">
              <a:lnSpc>
                <a:spcPct val="80000"/>
              </a:lnSpc>
              <a:spcBef>
                <a:spcPct val="20000"/>
              </a:spcBef>
              <a:spcAft>
                <a:spcPts val="0"/>
              </a:spcAft>
              <a:buClr>
                <a:schemeClr val="hlink"/>
              </a:buClr>
              <a:buSzPct val="70000"/>
              <a:defRPr/>
            </a:pPr>
            <a:endParaRPr lang="tr-TR" sz="18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7" name="Rectangle 7"/>
          <p:cNvSpPr>
            <a:spLocks noChangeArrowheads="1"/>
          </p:cNvSpPr>
          <p:nvPr/>
        </p:nvSpPr>
        <p:spPr bwMode="auto">
          <a:xfrm>
            <a:off x="6165851" y="2205038"/>
            <a:ext cx="899490"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BEN</a:t>
            </a:r>
          </a:p>
        </p:txBody>
      </p:sp>
      <p:sp>
        <p:nvSpPr>
          <p:cNvPr id="45083" name="Rectangle 1164"/>
          <p:cNvSpPr>
            <a:spLocks/>
          </p:cNvSpPr>
          <p:nvPr/>
        </p:nvSpPr>
        <p:spPr bwMode="auto">
          <a:xfrm>
            <a:off x="1992313" y="404813"/>
            <a:ext cx="7903318" cy="1143000"/>
          </a:xfrm>
          <a:prstGeom prst="rect">
            <a:avLst/>
          </a:prstGeom>
          <a:noFill/>
          <a:ln w="9525">
            <a:noFill/>
            <a:miter lim="800000"/>
            <a:headEnd/>
            <a:tailEnd/>
          </a:ln>
        </p:spPr>
        <p:txBody>
          <a:bodyPr anchor="ctr"/>
          <a:lstStyle/>
          <a:p>
            <a:pPr algn="ctr" fontAlgn="auto">
              <a:spcBef>
                <a:spcPts val="0"/>
              </a:spcBef>
              <a:spcAft>
                <a:spcPts val="0"/>
              </a:spcAft>
              <a:defRPr/>
            </a:pPr>
            <a:r>
              <a:rPr lang="tr-TR" sz="3200" b="1" ker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t>NEBǴIRE  ŠEPAPĆ</a:t>
            </a:r>
            <a:br>
              <a:rPr lang="tr-TR" sz="5400" b="1" ker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r-TR" sz="2400" b="1" ker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1600" b="1" kern="0">
                <a:solidFill>
                  <a:sysClr val="windowText" lastClr="000000"/>
                </a:solidFill>
                <a:latin typeface="Arial Unicode MS" panose="020B0604020202020204" pitchFamily="34" charset="-128"/>
                <a:ea typeface="Arial Unicode MS" panose="020B0604020202020204" pitchFamily="34" charset="-128"/>
                <a:cs typeface="Arial Unicode MS" panose="020B0604020202020204" pitchFamily="34" charset="-128"/>
              </a:rPr>
              <a:t>Şahıs Zamirleri</a:t>
            </a:r>
          </a:p>
        </p:txBody>
      </p:sp>
      <p:sp>
        <p:nvSpPr>
          <p:cNvPr id="32" name="Slide Number Placeholder 5"/>
          <p:cNvSpPr>
            <a:spLocks noGrp="1"/>
          </p:cNvSpPr>
          <p:nvPr>
            <p:ph type="sldNum" sz="quarter" idx="12"/>
          </p:nvPr>
        </p:nvSpPr>
        <p:spPr bwMode="auto">
          <a:xfrm>
            <a:off x="9448803" y="6416678"/>
            <a:ext cx="731789" cy="365125"/>
          </a:xfrm>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6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fontAlgn="auto">
                <a:spcBef>
                  <a:spcPts val="0"/>
                </a:spcBef>
                <a:spcAft>
                  <a:spcPts val="0"/>
                </a:spcAft>
                <a:defRPr/>
              </a:pPr>
              <a:t>15</a:t>
            </a:fld>
            <a:endParaRPr lang="en-US" sz="16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 name="Rectangle 5"/>
          <p:cNvSpPr>
            <a:spLocks noChangeArrowheads="1"/>
          </p:cNvSpPr>
          <p:nvPr/>
        </p:nvSpPr>
        <p:spPr bwMode="auto">
          <a:xfrm>
            <a:off x="4595803" y="5857895"/>
            <a:ext cx="3082660" cy="561975"/>
          </a:xfrm>
          <a:prstGeom prst="rect">
            <a:avLst/>
          </a:prstGeom>
          <a:noFill/>
          <a:ln w="9525">
            <a:noFill/>
            <a:miter lim="800000"/>
            <a:headEnd/>
            <a:tailEnd/>
          </a:ln>
        </p:spPr>
        <p:txBody>
          <a:bodyPr anchor="ctr"/>
          <a:lstStyle/>
          <a:p>
            <a:pPr algn="ctr" fontAlgn="auto">
              <a:spcBef>
                <a:spcPts val="0"/>
              </a:spcBef>
              <a:spcAft>
                <a:spcPts val="0"/>
              </a:spcAft>
              <a:defRPr/>
            </a:pPr>
            <a:r>
              <a:rPr lang="tr-TR" sz="12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www.danef.com</a:t>
            </a:r>
          </a:p>
        </p:txBody>
      </p:sp>
    </p:spTree>
    <p:extLst>
      <p:ext uri="{BB962C8B-B14F-4D97-AF65-F5344CB8AC3E}">
        <p14:creationId xmlns:p14="http://schemas.microsoft.com/office/powerpoint/2010/main" val="18329835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0">
        <p:split orient="vert"/>
      </p:transition>
    </mc:Choice>
    <mc:Fallback xmlns="">
      <p:transition spd="slow" advClick="0" advTm="6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90887"/>
                                        </p:tgtEl>
                                        <p:attrNameLst>
                                          <p:attrName>style.visibility</p:attrName>
                                        </p:attrNameLst>
                                      </p:cBhvr>
                                      <p:to>
                                        <p:strVal val="visible"/>
                                      </p:to>
                                    </p:set>
                                    <p:anim calcmode="lin" valueType="num">
                                      <p:cBhvr additive="base">
                                        <p:cTn id="7" dur="1000" fill="hold"/>
                                        <p:tgtEl>
                                          <p:spTgt spid="890887"/>
                                        </p:tgtEl>
                                        <p:attrNameLst>
                                          <p:attrName>ppt_x</p:attrName>
                                        </p:attrNameLst>
                                      </p:cBhvr>
                                      <p:tavLst>
                                        <p:tav tm="0">
                                          <p:val>
                                            <p:strVal val="#ppt_x"/>
                                          </p:val>
                                        </p:tav>
                                        <p:tav tm="100000">
                                          <p:val>
                                            <p:strVal val="#ppt_x"/>
                                          </p:val>
                                        </p:tav>
                                      </p:tavLst>
                                    </p:anim>
                                    <p:anim calcmode="lin" valueType="num">
                                      <p:cBhvr additive="base">
                                        <p:cTn id="8" dur="1000" fill="hold"/>
                                        <p:tgtEl>
                                          <p:spTgt spid="89088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890939"/>
                                        </p:tgtEl>
                                        <p:attrNameLst>
                                          <p:attrName>style.visibility</p:attrName>
                                        </p:attrNameLst>
                                      </p:cBhvr>
                                      <p:to>
                                        <p:strVal val="visible"/>
                                      </p:to>
                                    </p:set>
                                    <p:anim calcmode="lin" valueType="num">
                                      <p:cBhvr additive="base">
                                        <p:cTn id="12" dur="1000" fill="hold"/>
                                        <p:tgtEl>
                                          <p:spTgt spid="890939"/>
                                        </p:tgtEl>
                                        <p:attrNameLst>
                                          <p:attrName>ppt_x</p:attrName>
                                        </p:attrNameLst>
                                      </p:cBhvr>
                                      <p:tavLst>
                                        <p:tav tm="0">
                                          <p:val>
                                            <p:strVal val="#ppt_x"/>
                                          </p:val>
                                        </p:tav>
                                        <p:tav tm="100000">
                                          <p:val>
                                            <p:strVal val="#ppt_x"/>
                                          </p:val>
                                        </p:tav>
                                      </p:tavLst>
                                    </p:anim>
                                    <p:anim calcmode="lin" valueType="num">
                                      <p:cBhvr additive="base">
                                        <p:cTn id="13" dur="1000" fill="hold"/>
                                        <p:tgtEl>
                                          <p:spTgt spid="890939"/>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890934"/>
                                        </p:tgtEl>
                                        <p:attrNameLst>
                                          <p:attrName>style.visibility</p:attrName>
                                        </p:attrNameLst>
                                      </p:cBhvr>
                                      <p:to>
                                        <p:strVal val="visible"/>
                                      </p:to>
                                    </p:set>
                                    <p:anim calcmode="lin" valueType="num">
                                      <p:cBhvr additive="base">
                                        <p:cTn id="22" dur="1000" fill="hold"/>
                                        <p:tgtEl>
                                          <p:spTgt spid="890934"/>
                                        </p:tgtEl>
                                        <p:attrNameLst>
                                          <p:attrName>ppt_x</p:attrName>
                                        </p:attrNameLst>
                                      </p:cBhvr>
                                      <p:tavLst>
                                        <p:tav tm="0">
                                          <p:val>
                                            <p:strVal val="#ppt_x"/>
                                          </p:val>
                                        </p:tav>
                                        <p:tav tm="100000">
                                          <p:val>
                                            <p:strVal val="#ppt_x"/>
                                          </p:val>
                                        </p:tav>
                                      </p:tavLst>
                                    </p:anim>
                                    <p:anim calcmode="lin" valueType="num">
                                      <p:cBhvr additive="base">
                                        <p:cTn id="23" dur="1000" fill="hold"/>
                                        <p:tgtEl>
                                          <p:spTgt spid="890934"/>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1" fill="hold" grpId="0" nodeType="afterEffect">
                                  <p:stCondLst>
                                    <p:cond delay="0"/>
                                  </p:stCondLst>
                                  <p:childTnLst>
                                    <p:set>
                                      <p:cBhvr>
                                        <p:cTn id="26" dur="1" fill="hold">
                                          <p:stCondLst>
                                            <p:cond delay="0"/>
                                          </p:stCondLst>
                                        </p:cTn>
                                        <p:tgtEl>
                                          <p:spTgt spid="890886"/>
                                        </p:tgtEl>
                                        <p:attrNameLst>
                                          <p:attrName>style.visibility</p:attrName>
                                        </p:attrNameLst>
                                      </p:cBhvr>
                                      <p:to>
                                        <p:strVal val="visible"/>
                                      </p:to>
                                    </p:set>
                                    <p:anim calcmode="lin" valueType="num">
                                      <p:cBhvr additive="base">
                                        <p:cTn id="27" dur="1000" fill="hold"/>
                                        <p:tgtEl>
                                          <p:spTgt spid="890886"/>
                                        </p:tgtEl>
                                        <p:attrNameLst>
                                          <p:attrName>ppt_x</p:attrName>
                                        </p:attrNameLst>
                                      </p:cBhvr>
                                      <p:tavLst>
                                        <p:tav tm="0">
                                          <p:val>
                                            <p:strVal val="#ppt_x"/>
                                          </p:val>
                                        </p:tav>
                                        <p:tav tm="100000">
                                          <p:val>
                                            <p:strVal val="#ppt_x"/>
                                          </p:val>
                                        </p:tav>
                                      </p:tavLst>
                                    </p:anim>
                                    <p:anim calcmode="lin" valueType="num">
                                      <p:cBhvr additive="base">
                                        <p:cTn id="28" dur="1000" fill="hold"/>
                                        <p:tgtEl>
                                          <p:spTgt spid="890886"/>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ID="2" presetClass="entr" presetSubtype="1" fill="hold" grpId="0" nodeType="afterEffect">
                                  <p:stCondLst>
                                    <p:cond delay="0"/>
                                  </p:stCondLst>
                                  <p:childTnLst>
                                    <p:set>
                                      <p:cBhvr>
                                        <p:cTn id="31" dur="1" fill="hold">
                                          <p:stCondLst>
                                            <p:cond delay="0"/>
                                          </p:stCondLst>
                                        </p:cTn>
                                        <p:tgtEl>
                                          <p:spTgt spid="890936"/>
                                        </p:tgtEl>
                                        <p:attrNameLst>
                                          <p:attrName>style.visibility</p:attrName>
                                        </p:attrNameLst>
                                      </p:cBhvr>
                                      <p:to>
                                        <p:strVal val="visible"/>
                                      </p:to>
                                    </p:set>
                                    <p:anim calcmode="lin" valueType="num">
                                      <p:cBhvr additive="base">
                                        <p:cTn id="32" dur="1000" fill="hold"/>
                                        <p:tgtEl>
                                          <p:spTgt spid="890936"/>
                                        </p:tgtEl>
                                        <p:attrNameLst>
                                          <p:attrName>ppt_x</p:attrName>
                                        </p:attrNameLst>
                                      </p:cBhvr>
                                      <p:tavLst>
                                        <p:tav tm="0">
                                          <p:val>
                                            <p:strVal val="#ppt_x"/>
                                          </p:val>
                                        </p:tav>
                                        <p:tav tm="100000">
                                          <p:val>
                                            <p:strVal val="#ppt_x"/>
                                          </p:val>
                                        </p:tav>
                                      </p:tavLst>
                                    </p:anim>
                                    <p:anim calcmode="lin" valueType="num">
                                      <p:cBhvr additive="base">
                                        <p:cTn id="33" dur="1000" fill="hold"/>
                                        <p:tgtEl>
                                          <p:spTgt spid="890936"/>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1000" fill="hold"/>
                                        <p:tgtEl>
                                          <p:spTgt spid="6"/>
                                        </p:tgtEl>
                                        <p:attrNameLst>
                                          <p:attrName>ppt_x</p:attrName>
                                        </p:attrNameLst>
                                      </p:cBhvr>
                                      <p:tavLst>
                                        <p:tav tm="0">
                                          <p:val>
                                            <p:strVal val="#ppt_x"/>
                                          </p:val>
                                        </p:tav>
                                        <p:tav tm="100000">
                                          <p:val>
                                            <p:strVal val="#ppt_x"/>
                                          </p:val>
                                        </p:tav>
                                      </p:tavLst>
                                    </p:anim>
                                    <p:anim calcmode="lin" valueType="num">
                                      <p:cBhvr additive="base">
                                        <p:cTn id="38" dur="1000" fill="hold"/>
                                        <p:tgtEl>
                                          <p:spTgt spid="6"/>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grpId="0" nodeType="afterEffect">
                                  <p:stCondLst>
                                    <p:cond delay="0"/>
                                  </p:stCondLst>
                                  <p:childTnLst>
                                    <p:set>
                                      <p:cBhvr>
                                        <p:cTn id="41" dur="1" fill="hold">
                                          <p:stCondLst>
                                            <p:cond delay="0"/>
                                          </p:stCondLst>
                                        </p:cTn>
                                        <p:tgtEl>
                                          <p:spTgt spid="890933"/>
                                        </p:tgtEl>
                                        <p:attrNameLst>
                                          <p:attrName>style.visibility</p:attrName>
                                        </p:attrNameLst>
                                      </p:cBhvr>
                                      <p:to>
                                        <p:strVal val="visible"/>
                                      </p:to>
                                    </p:set>
                                    <p:anim calcmode="lin" valueType="num">
                                      <p:cBhvr additive="base">
                                        <p:cTn id="42" dur="1000" fill="hold"/>
                                        <p:tgtEl>
                                          <p:spTgt spid="890933"/>
                                        </p:tgtEl>
                                        <p:attrNameLst>
                                          <p:attrName>ppt_x</p:attrName>
                                        </p:attrNameLst>
                                      </p:cBhvr>
                                      <p:tavLst>
                                        <p:tav tm="0">
                                          <p:val>
                                            <p:strVal val="#ppt_x"/>
                                          </p:val>
                                        </p:tav>
                                        <p:tav tm="100000">
                                          <p:val>
                                            <p:strVal val="#ppt_x"/>
                                          </p:val>
                                        </p:tav>
                                      </p:tavLst>
                                    </p:anim>
                                    <p:anim calcmode="lin" valueType="num">
                                      <p:cBhvr additive="base">
                                        <p:cTn id="43" dur="1000" fill="hold"/>
                                        <p:tgtEl>
                                          <p:spTgt spid="890933"/>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1" fill="hold" grpId="0" nodeType="afterEffect">
                                  <p:stCondLst>
                                    <p:cond delay="0"/>
                                  </p:stCondLst>
                                  <p:childTnLst>
                                    <p:set>
                                      <p:cBhvr>
                                        <p:cTn id="46" dur="1" fill="hold">
                                          <p:stCondLst>
                                            <p:cond delay="0"/>
                                          </p:stCondLst>
                                        </p:cTn>
                                        <p:tgtEl>
                                          <p:spTgt spid="890885"/>
                                        </p:tgtEl>
                                        <p:attrNameLst>
                                          <p:attrName>style.visibility</p:attrName>
                                        </p:attrNameLst>
                                      </p:cBhvr>
                                      <p:to>
                                        <p:strVal val="visible"/>
                                      </p:to>
                                    </p:set>
                                    <p:anim calcmode="lin" valueType="num">
                                      <p:cBhvr additive="base">
                                        <p:cTn id="47" dur="1000" fill="hold"/>
                                        <p:tgtEl>
                                          <p:spTgt spid="890885"/>
                                        </p:tgtEl>
                                        <p:attrNameLst>
                                          <p:attrName>ppt_x</p:attrName>
                                        </p:attrNameLst>
                                      </p:cBhvr>
                                      <p:tavLst>
                                        <p:tav tm="0">
                                          <p:val>
                                            <p:strVal val="#ppt_x"/>
                                          </p:val>
                                        </p:tav>
                                        <p:tav tm="100000">
                                          <p:val>
                                            <p:strVal val="#ppt_x"/>
                                          </p:val>
                                        </p:tav>
                                      </p:tavLst>
                                    </p:anim>
                                    <p:anim calcmode="lin" valueType="num">
                                      <p:cBhvr additive="base">
                                        <p:cTn id="48" dur="1000" fill="hold"/>
                                        <p:tgtEl>
                                          <p:spTgt spid="890885"/>
                                        </p:tgtEl>
                                        <p:attrNameLst>
                                          <p:attrName>ppt_y</p:attrName>
                                        </p:attrNameLst>
                                      </p:cBhvr>
                                      <p:tavLst>
                                        <p:tav tm="0">
                                          <p:val>
                                            <p:strVal val="0-#ppt_h/2"/>
                                          </p:val>
                                        </p:tav>
                                        <p:tav tm="100000">
                                          <p:val>
                                            <p:strVal val="#ppt_y"/>
                                          </p:val>
                                        </p:tav>
                                      </p:tavLst>
                                    </p:anim>
                                  </p:childTnLst>
                                </p:cTn>
                              </p:par>
                            </p:childTnLst>
                          </p:cTn>
                        </p:par>
                        <p:par>
                          <p:cTn id="49" fill="hold">
                            <p:stCondLst>
                              <p:cond delay="9000"/>
                            </p:stCondLst>
                            <p:childTnLst>
                              <p:par>
                                <p:cTn id="50" presetID="2" presetClass="entr" presetSubtype="1" fill="hold" grpId="0" nodeType="afterEffect">
                                  <p:stCondLst>
                                    <p:cond delay="0"/>
                                  </p:stCondLst>
                                  <p:childTnLst>
                                    <p:set>
                                      <p:cBhvr>
                                        <p:cTn id="51" dur="1" fill="hold">
                                          <p:stCondLst>
                                            <p:cond delay="0"/>
                                          </p:stCondLst>
                                        </p:cTn>
                                        <p:tgtEl>
                                          <p:spTgt spid="890888"/>
                                        </p:tgtEl>
                                        <p:attrNameLst>
                                          <p:attrName>style.visibility</p:attrName>
                                        </p:attrNameLst>
                                      </p:cBhvr>
                                      <p:to>
                                        <p:strVal val="visible"/>
                                      </p:to>
                                    </p:set>
                                    <p:anim calcmode="lin" valueType="num">
                                      <p:cBhvr additive="base">
                                        <p:cTn id="52" dur="1000" fill="hold"/>
                                        <p:tgtEl>
                                          <p:spTgt spid="890888"/>
                                        </p:tgtEl>
                                        <p:attrNameLst>
                                          <p:attrName>ppt_x</p:attrName>
                                        </p:attrNameLst>
                                      </p:cBhvr>
                                      <p:tavLst>
                                        <p:tav tm="0">
                                          <p:val>
                                            <p:strVal val="#ppt_x"/>
                                          </p:val>
                                        </p:tav>
                                        <p:tav tm="100000">
                                          <p:val>
                                            <p:strVal val="#ppt_x"/>
                                          </p:val>
                                        </p:tav>
                                      </p:tavLst>
                                    </p:anim>
                                    <p:anim calcmode="lin" valueType="num">
                                      <p:cBhvr additive="base">
                                        <p:cTn id="53" dur="1000" fill="hold"/>
                                        <p:tgtEl>
                                          <p:spTgt spid="890888"/>
                                        </p:tgtEl>
                                        <p:attrNameLst>
                                          <p:attrName>ppt_y</p:attrName>
                                        </p:attrNameLst>
                                      </p:cBhvr>
                                      <p:tavLst>
                                        <p:tav tm="0">
                                          <p:val>
                                            <p:strVal val="0-#ppt_h/2"/>
                                          </p:val>
                                        </p:tav>
                                        <p:tav tm="100000">
                                          <p:val>
                                            <p:strVal val="#ppt_y"/>
                                          </p:val>
                                        </p:tav>
                                      </p:tavLst>
                                    </p:anim>
                                  </p:childTnLst>
                                </p:cTn>
                              </p:par>
                            </p:childTnLst>
                          </p:cTn>
                        </p:par>
                        <p:par>
                          <p:cTn id="54" fill="hold">
                            <p:stCondLst>
                              <p:cond delay="10000"/>
                            </p:stCondLst>
                            <p:childTnLst>
                              <p:par>
                                <p:cTn id="55" presetID="2" presetClass="entr" presetSubtype="4"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1000" fill="hold"/>
                                        <p:tgtEl>
                                          <p:spTgt spid="5"/>
                                        </p:tgtEl>
                                        <p:attrNameLst>
                                          <p:attrName>ppt_x</p:attrName>
                                        </p:attrNameLst>
                                      </p:cBhvr>
                                      <p:tavLst>
                                        <p:tav tm="0">
                                          <p:val>
                                            <p:strVal val="#ppt_x"/>
                                          </p:val>
                                        </p:tav>
                                        <p:tav tm="100000">
                                          <p:val>
                                            <p:strVal val="#ppt_x"/>
                                          </p:val>
                                        </p:tav>
                                      </p:tavLst>
                                    </p:anim>
                                    <p:anim calcmode="lin" valueType="num">
                                      <p:cBhvr additive="base">
                                        <p:cTn id="58" dur="1000" fill="hold"/>
                                        <p:tgtEl>
                                          <p:spTgt spid="5"/>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ID="2" presetClass="entr" presetSubtype="4" fill="hold" grpId="0" nodeType="afterEffect">
                                  <p:stCondLst>
                                    <p:cond delay="0"/>
                                  </p:stCondLst>
                                  <p:childTnLst>
                                    <p:set>
                                      <p:cBhvr>
                                        <p:cTn id="61" dur="1" fill="hold">
                                          <p:stCondLst>
                                            <p:cond delay="0"/>
                                          </p:stCondLst>
                                        </p:cTn>
                                        <p:tgtEl>
                                          <p:spTgt spid="890932"/>
                                        </p:tgtEl>
                                        <p:attrNameLst>
                                          <p:attrName>style.visibility</p:attrName>
                                        </p:attrNameLst>
                                      </p:cBhvr>
                                      <p:to>
                                        <p:strVal val="visible"/>
                                      </p:to>
                                    </p:set>
                                    <p:anim calcmode="lin" valueType="num">
                                      <p:cBhvr additive="base">
                                        <p:cTn id="62" dur="1000" fill="hold"/>
                                        <p:tgtEl>
                                          <p:spTgt spid="890932"/>
                                        </p:tgtEl>
                                        <p:attrNameLst>
                                          <p:attrName>ppt_x</p:attrName>
                                        </p:attrNameLst>
                                      </p:cBhvr>
                                      <p:tavLst>
                                        <p:tav tm="0">
                                          <p:val>
                                            <p:strVal val="#ppt_x"/>
                                          </p:val>
                                        </p:tav>
                                        <p:tav tm="100000">
                                          <p:val>
                                            <p:strVal val="#ppt_x"/>
                                          </p:val>
                                        </p:tav>
                                      </p:tavLst>
                                    </p:anim>
                                    <p:anim calcmode="lin" valueType="num">
                                      <p:cBhvr additive="base">
                                        <p:cTn id="63" dur="1000" fill="hold"/>
                                        <p:tgtEl>
                                          <p:spTgt spid="890932"/>
                                        </p:tgtEl>
                                        <p:attrNameLst>
                                          <p:attrName>ppt_y</p:attrName>
                                        </p:attrNameLst>
                                      </p:cBhvr>
                                      <p:tavLst>
                                        <p:tav tm="0">
                                          <p:val>
                                            <p:strVal val="1+#ppt_h/2"/>
                                          </p:val>
                                        </p:tav>
                                        <p:tav tm="100000">
                                          <p:val>
                                            <p:strVal val="#ppt_y"/>
                                          </p:val>
                                        </p:tav>
                                      </p:tavLst>
                                    </p:anim>
                                  </p:childTnLst>
                                </p:cTn>
                              </p:par>
                            </p:childTnLst>
                          </p:cTn>
                        </p:par>
                        <p:par>
                          <p:cTn id="64" fill="hold">
                            <p:stCondLst>
                              <p:cond delay="12000"/>
                            </p:stCondLst>
                            <p:childTnLst>
                              <p:par>
                                <p:cTn id="65" presetID="2" presetClass="entr" presetSubtype="1" fill="hold" grpId="0" nodeType="afterEffect">
                                  <p:stCondLst>
                                    <p:cond delay="0"/>
                                  </p:stCondLst>
                                  <p:childTnLst>
                                    <p:set>
                                      <p:cBhvr>
                                        <p:cTn id="66" dur="1" fill="hold">
                                          <p:stCondLst>
                                            <p:cond delay="0"/>
                                          </p:stCondLst>
                                        </p:cTn>
                                        <p:tgtEl>
                                          <p:spTgt spid="890884"/>
                                        </p:tgtEl>
                                        <p:attrNameLst>
                                          <p:attrName>style.visibility</p:attrName>
                                        </p:attrNameLst>
                                      </p:cBhvr>
                                      <p:to>
                                        <p:strVal val="visible"/>
                                      </p:to>
                                    </p:set>
                                    <p:anim calcmode="lin" valueType="num">
                                      <p:cBhvr additive="base">
                                        <p:cTn id="67" dur="1000" fill="hold"/>
                                        <p:tgtEl>
                                          <p:spTgt spid="890884"/>
                                        </p:tgtEl>
                                        <p:attrNameLst>
                                          <p:attrName>ppt_x</p:attrName>
                                        </p:attrNameLst>
                                      </p:cBhvr>
                                      <p:tavLst>
                                        <p:tav tm="0">
                                          <p:val>
                                            <p:strVal val="#ppt_x"/>
                                          </p:val>
                                        </p:tav>
                                        <p:tav tm="100000">
                                          <p:val>
                                            <p:strVal val="#ppt_x"/>
                                          </p:val>
                                        </p:tav>
                                      </p:tavLst>
                                    </p:anim>
                                    <p:anim calcmode="lin" valueType="num">
                                      <p:cBhvr additive="base">
                                        <p:cTn id="68" dur="1000" fill="hold"/>
                                        <p:tgtEl>
                                          <p:spTgt spid="890884"/>
                                        </p:tgtEl>
                                        <p:attrNameLst>
                                          <p:attrName>ppt_y</p:attrName>
                                        </p:attrNameLst>
                                      </p:cBhvr>
                                      <p:tavLst>
                                        <p:tav tm="0">
                                          <p:val>
                                            <p:strVal val="0-#ppt_h/2"/>
                                          </p:val>
                                        </p:tav>
                                        <p:tav tm="100000">
                                          <p:val>
                                            <p:strVal val="#ppt_y"/>
                                          </p:val>
                                        </p:tav>
                                      </p:tavLst>
                                    </p:anim>
                                  </p:childTnLst>
                                </p:cTn>
                              </p:par>
                            </p:childTnLst>
                          </p:cTn>
                        </p:par>
                        <p:par>
                          <p:cTn id="69" fill="hold">
                            <p:stCondLst>
                              <p:cond delay="13000"/>
                            </p:stCondLst>
                            <p:childTnLst>
                              <p:par>
                                <p:cTn id="70" presetID="2" presetClass="entr" presetSubtype="1" fill="hold" grpId="0" nodeType="afterEffect">
                                  <p:stCondLst>
                                    <p:cond delay="0"/>
                                  </p:stCondLst>
                                  <p:childTnLst>
                                    <p:set>
                                      <p:cBhvr>
                                        <p:cTn id="71" dur="1" fill="hold">
                                          <p:stCondLst>
                                            <p:cond delay="0"/>
                                          </p:stCondLst>
                                        </p:cTn>
                                        <p:tgtEl>
                                          <p:spTgt spid="890937"/>
                                        </p:tgtEl>
                                        <p:attrNameLst>
                                          <p:attrName>style.visibility</p:attrName>
                                        </p:attrNameLst>
                                      </p:cBhvr>
                                      <p:to>
                                        <p:strVal val="visible"/>
                                      </p:to>
                                    </p:set>
                                    <p:anim calcmode="lin" valueType="num">
                                      <p:cBhvr additive="base">
                                        <p:cTn id="72" dur="1000" fill="hold"/>
                                        <p:tgtEl>
                                          <p:spTgt spid="890937"/>
                                        </p:tgtEl>
                                        <p:attrNameLst>
                                          <p:attrName>ppt_x</p:attrName>
                                        </p:attrNameLst>
                                      </p:cBhvr>
                                      <p:tavLst>
                                        <p:tav tm="0">
                                          <p:val>
                                            <p:strVal val="#ppt_x"/>
                                          </p:val>
                                        </p:tav>
                                        <p:tav tm="100000">
                                          <p:val>
                                            <p:strVal val="#ppt_x"/>
                                          </p:val>
                                        </p:tav>
                                      </p:tavLst>
                                    </p:anim>
                                    <p:anim calcmode="lin" valueType="num">
                                      <p:cBhvr additive="base">
                                        <p:cTn id="73" dur="1000" fill="hold"/>
                                        <p:tgtEl>
                                          <p:spTgt spid="890937"/>
                                        </p:tgtEl>
                                        <p:attrNameLst>
                                          <p:attrName>ppt_y</p:attrName>
                                        </p:attrNameLst>
                                      </p:cBhvr>
                                      <p:tavLst>
                                        <p:tav tm="0">
                                          <p:val>
                                            <p:strVal val="0-#ppt_h/2"/>
                                          </p:val>
                                        </p:tav>
                                        <p:tav tm="100000">
                                          <p:val>
                                            <p:strVal val="#ppt_y"/>
                                          </p:val>
                                        </p:tav>
                                      </p:tavLst>
                                    </p:anim>
                                  </p:childTnLst>
                                </p:cTn>
                              </p:par>
                            </p:childTnLst>
                          </p:cTn>
                        </p:par>
                        <p:par>
                          <p:cTn id="74" fill="hold">
                            <p:stCondLst>
                              <p:cond delay="14000"/>
                            </p:stCondLst>
                            <p:childTnLst>
                              <p:par>
                                <p:cTn id="75" presetID="2" presetClass="entr" presetSubtype="4" fill="hold" grpId="0" nodeType="after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1000" fill="hold"/>
                                        <p:tgtEl>
                                          <p:spTgt spid="4"/>
                                        </p:tgtEl>
                                        <p:attrNameLst>
                                          <p:attrName>ppt_x</p:attrName>
                                        </p:attrNameLst>
                                      </p:cBhvr>
                                      <p:tavLst>
                                        <p:tav tm="0">
                                          <p:val>
                                            <p:strVal val="#ppt_x"/>
                                          </p:val>
                                        </p:tav>
                                        <p:tav tm="100000">
                                          <p:val>
                                            <p:strVal val="#ppt_x"/>
                                          </p:val>
                                        </p:tav>
                                      </p:tavLst>
                                    </p:anim>
                                    <p:anim calcmode="lin" valueType="num">
                                      <p:cBhvr additive="base">
                                        <p:cTn id="78" dur="1000" fill="hold"/>
                                        <p:tgtEl>
                                          <p:spTgt spid="4"/>
                                        </p:tgtEl>
                                        <p:attrNameLst>
                                          <p:attrName>ppt_y</p:attrName>
                                        </p:attrNameLst>
                                      </p:cBhvr>
                                      <p:tavLst>
                                        <p:tav tm="0">
                                          <p:val>
                                            <p:strVal val="1+#ppt_h/2"/>
                                          </p:val>
                                        </p:tav>
                                        <p:tav tm="100000">
                                          <p:val>
                                            <p:strVal val="#ppt_y"/>
                                          </p:val>
                                        </p:tav>
                                      </p:tavLst>
                                    </p:anim>
                                  </p:childTnLst>
                                </p:cTn>
                              </p:par>
                            </p:childTnLst>
                          </p:cTn>
                        </p:par>
                        <p:par>
                          <p:cTn id="79" fill="hold">
                            <p:stCondLst>
                              <p:cond delay="15000"/>
                            </p:stCondLst>
                            <p:childTnLst>
                              <p:par>
                                <p:cTn id="80" presetID="2" presetClass="entr" presetSubtype="4" fill="hold" grpId="0" nodeType="afterEffect">
                                  <p:stCondLst>
                                    <p:cond delay="0"/>
                                  </p:stCondLst>
                                  <p:childTnLst>
                                    <p:set>
                                      <p:cBhvr>
                                        <p:cTn id="81" dur="1" fill="hold">
                                          <p:stCondLst>
                                            <p:cond delay="0"/>
                                          </p:stCondLst>
                                        </p:cTn>
                                        <p:tgtEl>
                                          <p:spTgt spid="890931"/>
                                        </p:tgtEl>
                                        <p:attrNameLst>
                                          <p:attrName>style.visibility</p:attrName>
                                        </p:attrNameLst>
                                      </p:cBhvr>
                                      <p:to>
                                        <p:strVal val="visible"/>
                                      </p:to>
                                    </p:set>
                                    <p:anim calcmode="lin" valueType="num">
                                      <p:cBhvr additive="base">
                                        <p:cTn id="82" dur="1000" fill="hold"/>
                                        <p:tgtEl>
                                          <p:spTgt spid="890931"/>
                                        </p:tgtEl>
                                        <p:attrNameLst>
                                          <p:attrName>ppt_x</p:attrName>
                                        </p:attrNameLst>
                                      </p:cBhvr>
                                      <p:tavLst>
                                        <p:tav tm="0">
                                          <p:val>
                                            <p:strVal val="#ppt_x"/>
                                          </p:val>
                                        </p:tav>
                                        <p:tav tm="100000">
                                          <p:val>
                                            <p:strVal val="#ppt_x"/>
                                          </p:val>
                                        </p:tav>
                                      </p:tavLst>
                                    </p:anim>
                                    <p:anim calcmode="lin" valueType="num">
                                      <p:cBhvr additive="base">
                                        <p:cTn id="83" dur="1000" fill="hold"/>
                                        <p:tgtEl>
                                          <p:spTgt spid="890931"/>
                                        </p:tgtEl>
                                        <p:attrNameLst>
                                          <p:attrName>ppt_y</p:attrName>
                                        </p:attrNameLst>
                                      </p:cBhvr>
                                      <p:tavLst>
                                        <p:tav tm="0">
                                          <p:val>
                                            <p:strVal val="1+#ppt_h/2"/>
                                          </p:val>
                                        </p:tav>
                                        <p:tav tm="100000">
                                          <p:val>
                                            <p:strVal val="#ppt_y"/>
                                          </p:val>
                                        </p:tav>
                                      </p:tavLst>
                                    </p:anim>
                                  </p:childTnLst>
                                </p:cTn>
                              </p:par>
                            </p:childTnLst>
                          </p:cTn>
                        </p:par>
                        <p:par>
                          <p:cTn id="84" fill="hold">
                            <p:stCondLst>
                              <p:cond delay="16000"/>
                            </p:stCondLst>
                            <p:childTnLst>
                              <p:par>
                                <p:cTn id="85" presetID="2" presetClass="entr" presetSubtype="1" fill="hold" grpId="0" nodeType="afterEffect">
                                  <p:stCondLst>
                                    <p:cond delay="0"/>
                                  </p:stCondLst>
                                  <p:childTnLst>
                                    <p:set>
                                      <p:cBhvr>
                                        <p:cTn id="86" dur="1" fill="hold">
                                          <p:stCondLst>
                                            <p:cond delay="0"/>
                                          </p:stCondLst>
                                        </p:cTn>
                                        <p:tgtEl>
                                          <p:spTgt spid="890883"/>
                                        </p:tgtEl>
                                        <p:attrNameLst>
                                          <p:attrName>style.visibility</p:attrName>
                                        </p:attrNameLst>
                                      </p:cBhvr>
                                      <p:to>
                                        <p:strVal val="visible"/>
                                      </p:to>
                                    </p:set>
                                    <p:anim calcmode="lin" valueType="num">
                                      <p:cBhvr additive="base">
                                        <p:cTn id="87" dur="1000" fill="hold"/>
                                        <p:tgtEl>
                                          <p:spTgt spid="890883"/>
                                        </p:tgtEl>
                                        <p:attrNameLst>
                                          <p:attrName>ppt_x</p:attrName>
                                        </p:attrNameLst>
                                      </p:cBhvr>
                                      <p:tavLst>
                                        <p:tav tm="0">
                                          <p:val>
                                            <p:strVal val="#ppt_x"/>
                                          </p:val>
                                        </p:tav>
                                        <p:tav tm="100000">
                                          <p:val>
                                            <p:strVal val="#ppt_x"/>
                                          </p:val>
                                        </p:tav>
                                      </p:tavLst>
                                    </p:anim>
                                    <p:anim calcmode="lin" valueType="num">
                                      <p:cBhvr additive="base">
                                        <p:cTn id="88" dur="1000" fill="hold"/>
                                        <p:tgtEl>
                                          <p:spTgt spid="890883"/>
                                        </p:tgtEl>
                                        <p:attrNameLst>
                                          <p:attrName>ppt_y</p:attrName>
                                        </p:attrNameLst>
                                      </p:cBhvr>
                                      <p:tavLst>
                                        <p:tav tm="0">
                                          <p:val>
                                            <p:strVal val="0-#ppt_h/2"/>
                                          </p:val>
                                        </p:tav>
                                        <p:tav tm="100000">
                                          <p:val>
                                            <p:strVal val="#ppt_y"/>
                                          </p:val>
                                        </p:tav>
                                      </p:tavLst>
                                    </p:anim>
                                  </p:childTnLst>
                                </p:cTn>
                              </p:par>
                            </p:childTnLst>
                          </p:cTn>
                        </p:par>
                        <p:par>
                          <p:cTn id="89" fill="hold">
                            <p:stCondLst>
                              <p:cond delay="17000"/>
                            </p:stCondLst>
                            <p:childTnLst>
                              <p:par>
                                <p:cTn id="90" presetID="2" presetClass="entr" presetSubtype="1" fill="hold" grpId="0" nodeType="afterEffect">
                                  <p:stCondLst>
                                    <p:cond delay="0"/>
                                  </p:stCondLst>
                                  <p:childTnLst>
                                    <p:set>
                                      <p:cBhvr>
                                        <p:cTn id="91" dur="1" fill="hold">
                                          <p:stCondLst>
                                            <p:cond delay="0"/>
                                          </p:stCondLst>
                                        </p:cTn>
                                        <p:tgtEl>
                                          <p:spTgt spid="890938"/>
                                        </p:tgtEl>
                                        <p:attrNameLst>
                                          <p:attrName>style.visibility</p:attrName>
                                        </p:attrNameLst>
                                      </p:cBhvr>
                                      <p:to>
                                        <p:strVal val="visible"/>
                                      </p:to>
                                    </p:set>
                                    <p:anim calcmode="lin" valueType="num">
                                      <p:cBhvr additive="base">
                                        <p:cTn id="92" dur="1000" fill="hold"/>
                                        <p:tgtEl>
                                          <p:spTgt spid="890938"/>
                                        </p:tgtEl>
                                        <p:attrNameLst>
                                          <p:attrName>ppt_x</p:attrName>
                                        </p:attrNameLst>
                                      </p:cBhvr>
                                      <p:tavLst>
                                        <p:tav tm="0">
                                          <p:val>
                                            <p:strVal val="#ppt_x"/>
                                          </p:val>
                                        </p:tav>
                                        <p:tav tm="100000">
                                          <p:val>
                                            <p:strVal val="#ppt_x"/>
                                          </p:val>
                                        </p:tav>
                                      </p:tavLst>
                                    </p:anim>
                                    <p:anim calcmode="lin" valueType="num">
                                      <p:cBhvr additive="base">
                                        <p:cTn id="93" dur="1000" fill="hold"/>
                                        <p:tgtEl>
                                          <p:spTgt spid="890938"/>
                                        </p:tgtEl>
                                        <p:attrNameLst>
                                          <p:attrName>ppt_y</p:attrName>
                                        </p:attrNameLst>
                                      </p:cBhvr>
                                      <p:tavLst>
                                        <p:tav tm="0">
                                          <p:val>
                                            <p:strVal val="0-#ppt_h/2"/>
                                          </p:val>
                                        </p:tav>
                                        <p:tav tm="100000">
                                          <p:val>
                                            <p:strVal val="#ppt_y"/>
                                          </p:val>
                                        </p:tav>
                                      </p:tavLst>
                                    </p:anim>
                                  </p:childTnLst>
                                </p:cTn>
                              </p:par>
                            </p:childTnLst>
                          </p:cTn>
                        </p:par>
                        <p:par>
                          <p:cTn id="94" fill="hold">
                            <p:stCondLst>
                              <p:cond delay="18000"/>
                            </p:stCondLst>
                            <p:childTnLst>
                              <p:par>
                                <p:cTn id="95" presetID="2" presetClass="entr" presetSubtype="4" fill="hold" grpId="0" nodeType="after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additive="base">
                                        <p:cTn id="97" dur="1000" fill="hold"/>
                                        <p:tgtEl>
                                          <p:spTgt spid="3"/>
                                        </p:tgtEl>
                                        <p:attrNameLst>
                                          <p:attrName>ppt_x</p:attrName>
                                        </p:attrNameLst>
                                      </p:cBhvr>
                                      <p:tavLst>
                                        <p:tav tm="0">
                                          <p:val>
                                            <p:strVal val="#ppt_x"/>
                                          </p:val>
                                        </p:tav>
                                        <p:tav tm="100000">
                                          <p:val>
                                            <p:strVal val="#ppt_x"/>
                                          </p:val>
                                        </p:tav>
                                      </p:tavLst>
                                    </p:anim>
                                    <p:anim calcmode="lin" valueType="num">
                                      <p:cBhvr additive="base">
                                        <p:cTn id="98" dur="1000" fill="hold"/>
                                        <p:tgtEl>
                                          <p:spTgt spid="3"/>
                                        </p:tgtEl>
                                        <p:attrNameLst>
                                          <p:attrName>ppt_y</p:attrName>
                                        </p:attrNameLst>
                                      </p:cBhvr>
                                      <p:tavLst>
                                        <p:tav tm="0">
                                          <p:val>
                                            <p:strVal val="1+#ppt_h/2"/>
                                          </p:val>
                                        </p:tav>
                                        <p:tav tm="100000">
                                          <p:val>
                                            <p:strVal val="#ppt_y"/>
                                          </p:val>
                                        </p:tav>
                                      </p:tavLst>
                                    </p:anim>
                                  </p:childTnLst>
                                </p:cTn>
                              </p:par>
                            </p:childTnLst>
                          </p:cTn>
                        </p:par>
                        <p:par>
                          <p:cTn id="99" fill="hold">
                            <p:stCondLst>
                              <p:cond delay="19000"/>
                            </p:stCondLst>
                            <p:childTnLst>
                              <p:par>
                                <p:cTn id="100" presetID="2" presetClass="entr" presetSubtype="4" fill="hold" grpId="0" nodeType="afterEffect">
                                  <p:stCondLst>
                                    <p:cond delay="0"/>
                                  </p:stCondLst>
                                  <p:childTnLst>
                                    <p:set>
                                      <p:cBhvr>
                                        <p:cTn id="101" dur="1" fill="hold">
                                          <p:stCondLst>
                                            <p:cond delay="0"/>
                                          </p:stCondLst>
                                        </p:cTn>
                                        <p:tgtEl>
                                          <p:spTgt spid="890930"/>
                                        </p:tgtEl>
                                        <p:attrNameLst>
                                          <p:attrName>style.visibility</p:attrName>
                                        </p:attrNameLst>
                                      </p:cBhvr>
                                      <p:to>
                                        <p:strVal val="visible"/>
                                      </p:to>
                                    </p:set>
                                    <p:anim calcmode="lin" valueType="num">
                                      <p:cBhvr additive="base">
                                        <p:cTn id="102" dur="1000" fill="hold"/>
                                        <p:tgtEl>
                                          <p:spTgt spid="890930"/>
                                        </p:tgtEl>
                                        <p:attrNameLst>
                                          <p:attrName>ppt_x</p:attrName>
                                        </p:attrNameLst>
                                      </p:cBhvr>
                                      <p:tavLst>
                                        <p:tav tm="0">
                                          <p:val>
                                            <p:strVal val="#ppt_x"/>
                                          </p:val>
                                        </p:tav>
                                        <p:tav tm="100000">
                                          <p:val>
                                            <p:strVal val="#ppt_x"/>
                                          </p:val>
                                        </p:tav>
                                      </p:tavLst>
                                    </p:anim>
                                    <p:anim calcmode="lin" valueType="num">
                                      <p:cBhvr additive="base">
                                        <p:cTn id="103" dur="1000" fill="hold"/>
                                        <p:tgtEl>
                                          <p:spTgt spid="890930"/>
                                        </p:tgtEl>
                                        <p:attrNameLst>
                                          <p:attrName>ppt_y</p:attrName>
                                        </p:attrNameLst>
                                      </p:cBhvr>
                                      <p:tavLst>
                                        <p:tav tm="0">
                                          <p:val>
                                            <p:strVal val="1+#ppt_h/2"/>
                                          </p:val>
                                        </p:tav>
                                        <p:tav tm="100000">
                                          <p:val>
                                            <p:strVal val="#ppt_y"/>
                                          </p:val>
                                        </p:tav>
                                      </p:tavLst>
                                    </p:anim>
                                  </p:childTnLst>
                                </p:cTn>
                              </p:par>
                            </p:childTnLst>
                          </p:cTn>
                        </p:par>
                        <p:par>
                          <p:cTn id="104" fill="hold">
                            <p:stCondLst>
                              <p:cond delay="20000"/>
                            </p:stCondLst>
                            <p:childTnLst>
                              <p:par>
                                <p:cTn id="105" presetID="2" presetClass="entr" presetSubtype="1" fill="hold" grpId="0" nodeType="afterEffect">
                                  <p:stCondLst>
                                    <p:cond delay="0"/>
                                  </p:stCondLst>
                                  <p:childTnLst>
                                    <p:set>
                                      <p:cBhvr>
                                        <p:cTn id="106" dur="1" fill="hold">
                                          <p:stCondLst>
                                            <p:cond delay="0"/>
                                          </p:stCondLst>
                                        </p:cTn>
                                        <p:tgtEl>
                                          <p:spTgt spid="890882"/>
                                        </p:tgtEl>
                                        <p:attrNameLst>
                                          <p:attrName>style.visibility</p:attrName>
                                        </p:attrNameLst>
                                      </p:cBhvr>
                                      <p:to>
                                        <p:strVal val="visible"/>
                                      </p:to>
                                    </p:set>
                                    <p:anim calcmode="lin" valueType="num">
                                      <p:cBhvr additive="base">
                                        <p:cTn id="107" dur="1000" fill="hold"/>
                                        <p:tgtEl>
                                          <p:spTgt spid="890882"/>
                                        </p:tgtEl>
                                        <p:attrNameLst>
                                          <p:attrName>ppt_x</p:attrName>
                                        </p:attrNameLst>
                                      </p:cBhvr>
                                      <p:tavLst>
                                        <p:tav tm="0">
                                          <p:val>
                                            <p:strVal val="#ppt_x"/>
                                          </p:val>
                                        </p:tav>
                                        <p:tav tm="100000">
                                          <p:val>
                                            <p:strVal val="#ppt_x"/>
                                          </p:val>
                                        </p:tav>
                                      </p:tavLst>
                                    </p:anim>
                                    <p:anim calcmode="lin" valueType="num">
                                      <p:cBhvr additive="base">
                                        <p:cTn id="108" dur="1000" fill="hold"/>
                                        <p:tgtEl>
                                          <p:spTgt spid="890882"/>
                                        </p:tgtEl>
                                        <p:attrNameLst>
                                          <p:attrName>ppt_y</p:attrName>
                                        </p:attrNameLst>
                                      </p:cBhvr>
                                      <p:tavLst>
                                        <p:tav tm="0">
                                          <p:val>
                                            <p:strVal val="0-#ppt_h/2"/>
                                          </p:val>
                                        </p:tav>
                                        <p:tav tm="100000">
                                          <p:val>
                                            <p:strVal val="#ppt_y"/>
                                          </p:val>
                                        </p:tav>
                                      </p:tavLst>
                                    </p:anim>
                                  </p:childTnLst>
                                </p:cTn>
                              </p:par>
                            </p:childTnLst>
                          </p:cTn>
                        </p:par>
                        <p:par>
                          <p:cTn id="109" fill="hold">
                            <p:stCondLst>
                              <p:cond delay="21000"/>
                            </p:stCondLst>
                            <p:childTnLst>
                              <p:par>
                                <p:cTn id="110" presetID="2" presetClass="entr" presetSubtype="1" fill="hold" grpId="0" nodeType="afterEffect">
                                  <p:stCondLst>
                                    <p:cond delay="0"/>
                                  </p:stCondLst>
                                  <p:childTnLst>
                                    <p:set>
                                      <p:cBhvr>
                                        <p:cTn id="111" dur="1" fill="hold">
                                          <p:stCondLst>
                                            <p:cond delay="0"/>
                                          </p:stCondLst>
                                        </p:cTn>
                                        <p:tgtEl>
                                          <p:spTgt spid="890940"/>
                                        </p:tgtEl>
                                        <p:attrNameLst>
                                          <p:attrName>style.visibility</p:attrName>
                                        </p:attrNameLst>
                                      </p:cBhvr>
                                      <p:to>
                                        <p:strVal val="visible"/>
                                      </p:to>
                                    </p:set>
                                    <p:anim calcmode="lin" valueType="num">
                                      <p:cBhvr additive="base">
                                        <p:cTn id="112" dur="1000" fill="hold"/>
                                        <p:tgtEl>
                                          <p:spTgt spid="890940"/>
                                        </p:tgtEl>
                                        <p:attrNameLst>
                                          <p:attrName>ppt_x</p:attrName>
                                        </p:attrNameLst>
                                      </p:cBhvr>
                                      <p:tavLst>
                                        <p:tav tm="0">
                                          <p:val>
                                            <p:strVal val="#ppt_x"/>
                                          </p:val>
                                        </p:tav>
                                        <p:tav tm="100000">
                                          <p:val>
                                            <p:strVal val="#ppt_x"/>
                                          </p:val>
                                        </p:tav>
                                      </p:tavLst>
                                    </p:anim>
                                    <p:anim calcmode="lin" valueType="num">
                                      <p:cBhvr additive="base">
                                        <p:cTn id="113" dur="1000" fill="hold"/>
                                        <p:tgtEl>
                                          <p:spTgt spid="890940"/>
                                        </p:tgtEl>
                                        <p:attrNameLst>
                                          <p:attrName>ppt_y</p:attrName>
                                        </p:attrNameLst>
                                      </p:cBhvr>
                                      <p:tavLst>
                                        <p:tav tm="0">
                                          <p:val>
                                            <p:strVal val="0-#ppt_h/2"/>
                                          </p:val>
                                        </p:tav>
                                        <p:tav tm="100000">
                                          <p:val>
                                            <p:strVal val="#ppt_y"/>
                                          </p:val>
                                        </p:tav>
                                      </p:tavLst>
                                    </p:anim>
                                  </p:childTnLst>
                                </p:cTn>
                              </p:par>
                            </p:childTnLst>
                          </p:cTn>
                        </p:par>
                        <p:par>
                          <p:cTn id="114" fill="hold">
                            <p:stCondLst>
                              <p:cond delay="22000"/>
                            </p:stCondLst>
                            <p:childTnLst>
                              <p:par>
                                <p:cTn id="115" presetID="2" presetClass="entr" presetSubtype="4" fill="hold" grpId="0" nodeType="afterEffect">
                                  <p:stCondLst>
                                    <p:cond delay="0"/>
                                  </p:stCondLst>
                                  <p:childTnLst>
                                    <p:set>
                                      <p:cBhvr>
                                        <p:cTn id="116" dur="1" fill="hold">
                                          <p:stCondLst>
                                            <p:cond delay="0"/>
                                          </p:stCondLst>
                                        </p:cTn>
                                        <p:tgtEl>
                                          <p:spTgt spid="2"/>
                                        </p:tgtEl>
                                        <p:attrNameLst>
                                          <p:attrName>style.visibility</p:attrName>
                                        </p:attrNameLst>
                                      </p:cBhvr>
                                      <p:to>
                                        <p:strVal val="visible"/>
                                      </p:to>
                                    </p:set>
                                    <p:anim calcmode="lin" valueType="num">
                                      <p:cBhvr additive="base">
                                        <p:cTn id="117" dur="1000" fill="hold"/>
                                        <p:tgtEl>
                                          <p:spTgt spid="2"/>
                                        </p:tgtEl>
                                        <p:attrNameLst>
                                          <p:attrName>ppt_x</p:attrName>
                                        </p:attrNameLst>
                                      </p:cBhvr>
                                      <p:tavLst>
                                        <p:tav tm="0">
                                          <p:val>
                                            <p:strVal val="#ppt_x"/>
                                          </p:val>
                                        </p:tav>
                                        <p:tav tm="100000">
                                          <p:val>
                                            <p:strVal val="#ppt_x"/>
                                          </p:val>
                                        </p:tav>
                                      </p:tavLst>
                                    </p:anim>
                                    <p:anim calcmode="lin" valueType="num">
                                      <p:cBhvr additive="base">
                                        <p:cTn id="118" dur="1000" fill="hold"/>
                                        <p:tgtEl>
                                          <p:spTgt spid="2"/>
                                        </p:tgtEl>
                                        <p:attrNameLst>
                                          <p:attrName>ppt_y</p:attrName>
                                        </p:attrNameLst>
                                      </p:cBhvr>
                                      <p:tavLst>
                                        <p:tav tm="0">
                                          <p:val>
                                            <p:strVal val="1+#ppt_h/2"/>
                                          </p:val>
                                        </p:tav>
                                        <p:tav tm="100000">
                                          <p:val>
                                            <p:strVal val="#ppt_y"/>
                                          </p:val>
                                        </p:tav>
                                      </p:tavLst>
                                    </p:anim>
                                  </p:childTnLst>
                                </p:cTn>
                              </p:par>
                            </p:childTnLst>
                          </p:cTn>
                        </p:par>
                        <p:par>
                          <p:cTn id="119" fill="hold">
                            <p:stCondLst>
                              <p:cond delay="23000"/>
                            </p:stCondLst>
                            <p:childTnLst>
                              <p:par>
                                <p:cTn id="120" presetID="2" presetClass="entr" presetSubtype="4" fill="hold" grpId="0" nodeType="afterEffect">
                                  <p:stCondLst>
                                    <p:cond delay="0"/>
                                  </p:stCondLst>
                                  <p:childTnLst>
                                    <p:set>
                                      <p:cBhvr>
                                        <p:cTn id="121" dur="1" fill="hold">
                                          <p:stCondLst>
                                            <p:cond delay="0"/>
                                          </p:stCondLst>
                                        </p:cTn>
                                        <p:tgtEl>
                                          <p:spTgt spid="890929"/>
                                        </p:tgtEl>
                                        <p:attrNameLst>
                                          <p:attrName>style.visibility</p:attrName>
                                        </p:attrNameLst>
                                      </p:cBhvr>
                                      <p:to>
                                        <p:strVal val="visible"/>
                                      </p:to>
                                    </p:set>
                                    <p:anim calcmode="lin" valueType="num">
                                      <p:cBhvr additive="base">
                                        <p:cTn id="122" dur="1000" fill="hold"/>
                                        <p:tgtEl>
                                          <p:spTgt spid="890929"/>
                                        </p:tgtEl>
                                        <p:attrNameLst>
                                          <p:attrName>ppt_x</p:attrName>
                                        </p:attrNameLst>
                                      </p:cBhvr>
                                      <p:tavLst>
                                        <p:tav tm="0">
                                          <p:val>
                                            <p:strVal val="#ppt_x"/>
                                          </p:val>
                                        </p:tav>
                                        <p:tav tm="100000">
                                          <p:val>
                                            <p:strVal val="#ppt_x"/>
                                          </p:val>
                                        </p:tav>
                                      </p:tavLst>
                                    </p:anim>
                                    <p:anim calcmode="lin" valueType="num">
                                      <p:cBhvr additive="base">
                                        <p:cTn id="123" dur="1000" fill="hold"/>
                                        <p:tgtEl>
                                          <p:spTgt spid="8909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2" grpId="0"/>
      <p:bldP spid="890883" grpId="0"/>
      <p:bldP spid="890884" grpId="0"/>
      <p:bldP spid="890885" grpId="0"/>
      <p:bldP spid="890886" grpId="0"/>
      <p:bldP spid="890887" grpId="0"/>
      <p:bldP spid="890888" grpId="0"/>
      <p:bldP spid="890929" grpId="0"/>
      <p:bldP spid="890930" grpId="0"/>
      <p:bldP spid="890931" grpId="0"/>
      <p:bldP spid="890932" grpId="0"/>
      <p:bldP spid="890933" grpId="0"/>
      <p:bldP spid="890934" grpId="0"/>
      <p:bldP spid="890936" grpId="0"/>
      <p:bldP spid="890937" grpId="0"/>
      <p:bldP spid="890938" grpId="0"/>
      <p:bldP spid="890939" grpId="0"/>
      <p:bldP spid="890940" grpId="0"/>
      <p:bldP spid="2" grpId="0"/>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90882" name="Rectangle 2"/>
          <p:cNvSpPr>
            <a:spLocks noChangeArrowheads="1"/>
          </p:cNvSpPr>
          <p:nvPr/>
        </p:nvSpPr>
        <p:spPr bwMode="auto">
          <a:xfrm>
            <a:off x="3344866" y="5083178"/>
            <a:ext cx="1654175"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3300"/>
                </a:solidFill>
                <a:latin typeface="Arial Black" panose="020B0A04020102020204" pitchFamily="34" charset="0"/>
              </a:rPr>
              <a:t>YA</a:t>
            </a:r>
          </a:p>
          <a:p>
            <a:pPr fontAlgn="auto">
              <a:lnSpc>
                <a:spcPct val="80000"/>
              </a:lnSpc>
              <a:spcBef>
                <a:spcPct val="20000"/>
              </a:spcBef>
              <a:spcAft>
                <a:spcPts val="0"/>
              </a:spcAft>
              <a:buClr>
                <a:schemeClr val="hlink"/>
              </a:buClr>
              <a:buSzPct val="70000"/>
              <a:defRPr/>
            </a:pPr>
            <a:endParaRPr lang="tr-TR" sz="2400" b="1" kern="0">
              <a:solidFill>
                <a:srgbClr val="FF3300"/>
              </a:solidFill>
              <a:latin typeface="Arial Black" panose="020B0A04020102020204" pitchFamily="34" charset="0"/>
            </a:endParaRPr>
          </a:p>
        </p:txBody>
      </p:sp>
      <p:sp>
        <p:nvSpPr>
          <p:cNvPr id="890883" name="Rectangle 3"/>
          <p:cNvSpPr>
            <a:spLocks noChangeArrowheads="1"/>
          </p:cNvSpPr>
          <p:nvPr/>
        </p:nvSpPr>
        <p:spPr bwMode="auto">
          <a:xfrm>
            <a:off x="3338516" y="4506913"/>
            <a:ext cx="1114425"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3300"/>
                </a:solidFill>
                <a:latin typeface="Arial Black" panose="020B0A04020102020204" pitchFamily="34" charset="0"/>
              </a:rPr>
              <a:t>ŞÜ</a:t>
            </a:r>
          </a:p>
          <a:p>
            <a:pPr fontAlgn="auto">
              <a:lnSpc>
                <a:spcPct val="80000"/>
              </a:lnSpc>
              <a:spcBef>
                <a:spcPct val="20000"/>
              </a:spcBef>
              <a:spcAft>
                <a:spcPts val="0"/>
              </a:spcAft>
              <a:buClr>
                <a:schemeClr val="hlink"/>
              </a:buClr>
              <a:buSzPct val="70000"/>
              <a:defRPr/>
            </a:pPr>
            <a:endParaRPr lang="tr-TR" sz="2400" b="1" kern="0">
              <a:solidFill>
                <a:srgbClr val="FF3300"/>
              </a:solidFill>
              <a:latin typeface="Arial Black" panose="020B0A04020102020204" pitchFamily="34" charset="0"/>
            </a:endParaRPr>
          </a:p>
        </p:txBody>
      </p:sp>
      <p:sp>
        <p:nvSpPr>
          <p:cNvPr id="890884" name="Rectangle 4"/>
          <p:cNvSpPr>
            <a:spLocks noChangeArrowheads="1"/>
          </p:cNvSpPr>
          <p:nvPr/>
        </p:nvSpPr>
        <p:spPr bwMode="auto">
          <a:xfrm>
            <a:off x="3340103" y="3859213"/>
            <a:ext cx="1114425"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3300"/>
                </a:solidFill>
                <a:latin typeface="Arial Black" panose="020B0A04020102020204" pitchFamily="34" charset="0"/>
              </a:rPr>
              <a:t>Tİ</a:t>
            </a:r>
          </a:p>
          <a:p>
            <a:pPr fontAlgn="auto">
              <a:lnSpc>
                <a:spcPct val="80000"/>
              </a:lnSpc>
              <a:spcBef>
                <a:spcPct val="20000"/>
              </a:spcBef>
              <a:spcAft>
                <a:spcPts val="0"/>
              </a:spcAft>
              <a:buClr>
                <a:schemeClr val="hlink"/>
              </a:buClr>
              <a:buSzPct val="70000"/>
              <a:defRPr/>
            </a:pPr>
            <a:endParaRPr lang="tr-TR" sz="2400" b="1" kern="0">
              <a:solidFill>
                <a:srgbClr val="FF3300"/>
              </a:solidFill>
              <a:latin typeface="Arial Black" panose="020B0A04020102020204" pitchFamily="34" charset="0"/>
            </a:endParaRPr>
          </a:p>
        </p:txBody>
      </p:sp>
      <p:sp>
        <p:nvSpPr>
          <p:cNvPr id="890885" name="Rectangle 5"/>
          <p:cNvSpPr>
            <a:spLocks noChangeArrowheads="1"/>
          </p:cNvSpPr>
          <p:nvPr/>
        </p:nvSpPr>
        <p:spPr bwMode="auto">
          <a:xfrm>
            <a:off x="3340103" y="3140078"/>
            <a:ext cx="1114425"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3300"/>
                </a:solidFill>
                <a:latin typeface="Arial Black" panose="020B0A04020102020204" pitchFamily="34" charset="0"/>
              </a:rPr>
              <a:t>Yİ</a:t>
            </a:r>
          </a:p>
          <a:p>
            <a:pPr fontAlgn="auto">
              <a:lnSpc>
                <a:spcPct val="80000"/>
              </a:lnSpc>
              <a:spcBef>
                <a:spcPct val="20000"/>
              </a:spcBef>
              <a:spcAft>
                <a:spcPts val="0"/>
              </a:spcAft>
              <a:buClr>
                <a:schemeClr val="hlink"/>
              </a:buClr>
              <a:buSzPct val="70000"/>
              <a:defRPr/>
            </a:pPr>
            <a:endParaRPr lang="tr-TR" sz="2400" b="1" kern="0">
              <a:solidFill>
                <a:srgbClr val="FF3300"/>
              </a:solidFill>
              <a:latin typeface="Arial Black" panose="020B0A04020102020204" pitchFamily="34" charset="0"/>
            </a:endParaRPr>
          </a:p>
        </p:txBody>
      </p:sp>
      <p:sp>
        <p:nvSpPr>
          <p:cNvPr id="890886" name="Rectangle 6"/>
          <p:cNvSpPr>
            <a:spLocks noChangeArrowheads="1"/>
          </p:cNvSpPr>
          <p:nvPr/>
        </p:nvSpPr>
        <p:spPr bwMode="auto">
          <a:xfrm>
            <a:off x="3340103" y="2635253"/>
            <a:ext cx="1114425"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3300"/>
                </a:solidFill>
                <a:latin typeface="Arial Black" panose="020B0A04020102020204" pitchFamily="34" charset="0"/>
              </a:rPr>
              <a:t>Wİ</a:t>
            </a:r>
          </a:p>
          <a:p>
            <a:pPr fontAlgn="auto">
              <a:lnSpc>
                <a:spcPct val="80000"/>
              </a:lnSpc>
              <a:spcBef>
                <a:spcPct val="20000"/>
              </a:spcBef>
              <a:spcAft>
                <a:spcPts val="0"/>
              </a:spcAft>
              <a:buClr>
                <a:schemeClr val="hlink"/>
              </a:buClr>
              <a:buSzPct val="70000"/>
              <a:defRPr/>
            </a:pPr>
            <a:endParaRPr lang="tr-TR" sz="2400" b="1" kern="0">
              <a:solidFill>
                <a:srgbClr val="FF3300"/>
              </a:solidFill>
              <a:latin typeface="Arial Black" panose="020B0A04020102020204" pitchFamily="34" charset="0"/>
            </a:endParaRPr>
          </a:p>
        </p:txBody>
      </p:sp>
      <p:sp>
        <p:nvSpPr>
          <p:cNvPr id="890887" name="Rectangle 7"/>
          <p:cNvSpPr>
            <a:spLocks noChangeArrowheads="1"/>
          </p:cNvSpPr>
          <p:nvPr/>
        </p:nvSpPr>
        <p:spPr bwMode="auto">
          <a:xfrm>
            <a:off x="3340103" y="2058988"/>
            <a:ext cx="1114425"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400" b="1" kern="0">
                <a:solidFill>
                  <a:srgbClr val="FF3300"/>
                </a:solidFill>
                <a:latin typeface="Arial Black" panose="020B0A04020102020204" pitchFamily="34" charset="0"/>
              </a:rPr>
              <a:t>Sİ</a:t>
            </a:r>
          </a:p>
          <a:p>
            <a:pPr fontAlgn="auto">
              <a:lnSpc>
                <a:spcPct val="80000"/>
              </a:lnSpc>
              <a:spcBef>
                <a:spcPct val="20000"/>
              </a:spcBef>
              <a:spcAft>
                <a:spcPts val="0"/>
              </a:spcAft>
              <a:buClr>
                <a:schemeClr val="hlink"/>
              </a:buClr>
              <a:buSzPct val="70000"/>
              <a:defRPr/>
            </a:pPr>
            <a:endParaRPr lang="tr-TR" sz="2400" b="1" kern="0">
              <a:solidFill>
                <a:srgbClr val="FF3300"/>
              </a:solidFill>
              <a:latin typeface="Arial Black" panose="020B0A04020102020204" pitchFamily="34" charset="0"/>
            </a:endParaRPr>
          </a:p>
        </p:txBody>
      </p:sp>
      <p:sp>
        <p:nvSpPr>
          <p:cNvPr id="890888" name="Rectangle 8"/>
          <p:cNvSpPr>
            <a:spLocks noChangeArrowheads="1"/>
          </p:cNvSpPr>
          <p:nvPr/>
        </p:nvSpPr>
        <p:spPr bwMode="auto">
          <a:xfrm>
            <a:off x="4633913" y="3140078"/>
            <a:ext cx="1655762"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chemeClr val="bg1"/>
                </a:solidFill>
                <a:latin typeface="Arial Black" panose="020B0A04020102020204" pitchFamily="34" charset="0"/>
              </a:rPr>
              <a:t>Wıne</a:t>
            </a:r>
          </a:p>
          <a:p>
            <a:pPr fontAlgn="auto">
              <a:lnSpc>
                <a:spcPct val="80000"/>
              </a:lnSpc>
              <a:spcBef>
                <a:spcPct val="20000"/>
              </a:spcBef>
              <a:spcAft>
                <a:spcPts val="0"/>
              </a:spcAft>
              <a:buClr>
                <a:schemeClr val="hlink"/>
              </a:buClr>
              <a:buSzPct val="70000"/>
              <a:defRPr/>
            </a:pPr>
            <a:endParaRPr lang="tr-TR" sz="4000" b="1" kern="0">
              <a:solidFill>
                <a:schemeClr val="bg1"/>
              </a:solidFill>
              <a:latin typeface="Arial Black" panose="020B0A04020102020204" pitchFamily="34" charset="0"/>
            </a:endParaRPr>
          </a:p>
        </p:txBody>
      </p:sp>
      <p:sp>
        <p:nvSpPr>
          <p:cNvPr id="890929" name="Rectangle 49"/>
          <p:cNvSpPr>
            <a:spLocks noChangeArrowheads="1"/>
          </p:cNvSpPr>
          <p:nvPr/>
        </p:nvSpPr>
        <p:spPr bwMode="auto">
          <a:xfrm>
            <a:off x="7151688" y="5156203"/>
            <a:ext cx="1439862" cy="360363"/>
          </a:xfrm>
          <a:prstGeom prst="rect">
            <a:avLst/>
          </a:prstGeom>
          <a:no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000" b="1" kern="0">
                <a:solidFill>
                  <a:schemeClr val="bg1"/>
                </a:solidFill>
              </a:rPr>
              <a:t>Evi</a:t>
            </a:r>
          </a:p>
          <a:p>
            <a:pPr algn="ctr" fontAlgn="auto">
              <a:lnSpc>
                <a:spcPct val="80000"/>
              </a:lnSpc>
              <a:spcBef>
                <a:spcPct val="20000"/>
              </a:spcBef>
              <a:spcAft>
                <a:spcPts val="0"/>
              </a:spcAft>
              <a:buClr>
                <a:schemeClr val="hlink"/>
              </a:buClr>
              <a:buSzPct val="70000"/>
              <a:defRPr/>
            </a:pPr>
            <a:endParaRPr lang="tr-TR" sz="2000" b="1" kern="0">
              <a:solidFill>
                <a:schemeClr val="bg1"/>
              </a:solidFill>
            </a:endParaRPr>
          </a:p>
        </p:txBody>
      </p:sp>
      <p:sp>
        <p:nvSpPr>
          <p:cNvPr id="890930" name="Rectangle 50"/>
          <p:cNvSpPr>
            <a:spLocks noChangeArrowheads="1"/>
          </p:cNvSpPr>
          <p:nvPr/>
        </p:nvSpPr>
        <p:spPr bwMode="auto">
          <a:xfrm>
            <a:off x="7150103" y="4506913"/>
            <a:ext cx="1800225" cy="360362"/>
          </a:xfrm>
          <a:prstGeom prst="rect">
            <a:avLst/>
          </a:prstGeom>
          <a:noFill/>
          <a:ln w="9525">
            <a:noFill/>
            <a:miter lim="800000"/>
            <a:headEnd/>
            <a:tailEnd/>
          </a:ln>
        </p:spPr>
        <p:txBody>
          <a:bodyPr/>
          <a:lstStyle/>
          <a:p>
            <a:pPr algn="ctr" fontAlgn="auto">
              <a:spcBef>
                <a:spcPts val="0"/>
              </a:spcBef>
              <a:spcAft>
                <a:spcPts val="0"/>
              </a:spcAft>
              <a:defRPr/>
            </a:pPr>
            <a:r>
              <a:rPr lang="tr-TR" sz="2000" b="1" kern="0">
                <a:solidFill>
                  <a:schemeClr val="bg1"/>
                </a:solidFill>
              </a:rPr>
              <a:t>Eviniz</a:t>
            </a:r>
          </a:p>
        </p:txBody>
      </p:sp>
      <p:sp>
        <p:nvSpPr>
          <p:cNvPr id="890931" name="Rectangle 51"/>
          <p:cNvSpPr>
            <a:spLocks noChangeArrowheads="1"/>
          </p:cNvSpPr>
          <p:nvPr/>
        </p:nvSpPr>
        <p:spPr bwMode="auto">
          <a:xfrm>
            <a:off x="7219953" y="3859213"/>
            <a:ext cx="1730375" cy="360362"/>
          </a:xfrm>
          <a:prstGeom prst="rect">
            <a:avLst/>
          </a:prstGeom>
          <a:noFill/>
          <a:ln w="9525">
            <a:noFill/>
            <a:miter lim="800000"/>
            <a:headEnd/>
            <a:tailEnd/>
          </a:ln>
        </p:spPr>
        <p:txBody>
          <a:bodyPr/>
          <a:lstStyle/>
          <a:p>
            <a:pPr algn="ctr" fontAlgn="auto">
              <a:spcBef>
                <a:spcPts val="0"/>
              </a:spcBef>
              <a:spcAft>
                <a:spcPts val="0"/>
              </a:spcAft>
              <a:defRPr/>
            </a:pPr>
            <a:r>
              <a:rPr lang="tr-TR" sz="2000" b="1" kern="0">
                <a:solidFill>
                  <a:schemeClr val="bg1"/>
                </a:solidFill>
              </a:rPr>
              <a:t>Evimiz</a:t>
            </a:r>
          </a:p>
        </p:txBody>
      </p:sp>
      <p:sp>
        <p:nvSpPr>
          <p:cNvPr id="890932" name="Rectangle 52"/>
          <p:cNvSpPr>
            <a:spLocks noChangeArrowheads="1"/>
          </p:cNvSpPr>
          <p:nvPr/>
        </p:nvSpPr>
        <p:spPr bwMode="auto">
          <a:xfrm>
            <a:off x="7078666" y="3211513"/>
            <a:ext cx="1658937" cy="360362"/>
          </a:xfrm>
          <a:prstGeom prst="rect">
            <a:avLst/>
          </a:prstGeom>
          <a:no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000" b="1" kern="0">
                <a:solidFill>
                  <a:schemeClr val="bg1"/>
                </a:solidFill>
              </a:rPr>
              <a:t>Evi</a:t>
            </a:r>
          </a:p>
          <a:p>
            <a:pPr algn="ctr" fontAlgn="auto">
              <a:lnSpc>
                <a:spcPct val="80000"/>
              </a:lnSpc>
              <a:spcBef>
                <a:spcPct val="20000"/>
              </a:spcBef>
              <a:spcAft>
                <a:spcPts val="0"/>
              </a:spcAft>
              <a:buClr>
                <a:schemeClr val="hlink"/>
              </a:buClr>
              <a:buSzPct val="70000"/>
              <a:defRPr/>
            </a:pPr>
            <a:endParaRPr lang="tr-TR" sz="2000" b="1" kern="0">
              <a:solidFill>
                <a:schemeClr val="bg1"/>
              </a:solidFill>
            </a:endParaRPr>
          </a:p>
        </p:txBody>
      </p:sp>
      <p:sp>
        <p:nvSpPr>
          <p:cNvPr id="890933" name="Rectangle 53"/>
          <p:cNvSpPr>
            <a:spLocks noChangeArrowheads="1"/>
          </p:cNvSpPr>
          <p:nvPr/>
        </p:nvSpPr>
        <p:spPr bwMode="auto">
          <a:xfrm>
            <a:off x="7075491" y="2708278"/>
            <a:ext cx="1874837" cy="360363"/>
          </a:xfrm>
          <a:prstGeom prst="rect">
            <a:avLst/>
          </a:prstGeom>
          <a:no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000" b="1" kern="0">
                <a:solidFill>
                  <a:schemeClr val="bg1"/>
                </a:solidFill>
              </a:rPr>
              <a:t>Evin</a:t>
            </a:r>
          </a:p>
          <a:p>
            <a:pPr algn="ctr" fontAlgn="auto">
              <a:lnSpc>
                <a:spcPct val="80000"/>
              </a:lnSpc>
              <a:spcBef>
                <a:spcPct val="20000"/>
              </a:spcBef>
              <a:spcAft>
                <a:spcPts val="0"/>
              </a:spcAft>
              <a:buClr>
                <a:schemeClr val="hlink"/>
              </a:buClr>
              <a:buSzPct val="70000"/>
              <a:defRPr/>
            </a:pPr>
            <a:endParaRPr lang="tr-TR" sz="2000" b="1" kern="0">
              <a:solidFill>
                <a:schemeClr val="bg1"/>
              </a:solidFill>
            </a:endParaRPr>
          </a:p>
        </p:txBody>
      </p:sp>
      <p:sp>
        <p:nvSpPr>
          <p:cNvPr id="890934" name="Rectangle 54"/>
          <p:cNvSpPr>
            <a:spLocks noChangeArrowheads="1"/>
          </p:cNvSpPr>
          <p:nvPr/>
        </p:nvSpPr>
        <p:spPr bwMode="auto">
          <a:xfrm>
            <a:off x="7148513" y="2132013"/>
            <a:ext cx="1801812" cy="360362"/>
          </a:xfrm>
          <a:prstGeom prst="rect">
            <a:avLst/>
          </a:prstGeom>
          <a:no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000" b="1" kern="0">
                <a:solidFill>
                  <a:schemeClr val="bg1"/>
                </a:solidFill>
              </a:rPr>
              <a:t>Evim</a:t>
            </a:r>
          </a:p>
          <a:p>
            <a:pPr algn="ctr" fontAlgn="auto">
              <a:lnSpc>
                <a:spcPct val="80000"/>
              </a:lnSpc>
              <a:spcBef>
                <a:spcPct val="20000"/>
              </a:spcBef>
              <a:spcAft>
                <a:spcPts val="0"/>
              </a:spcAft>
              <a:buClr>
                <a:schemeClr val="hlink"/>
              </a:buClr>
              <a:buSzPct val="70000"/>
              <a:defRPr/>
            </a:pPr>
            <a:endParaRPr lang="tr-TR" sz="2000" b="1" kern="0">
              <a:solidFill>
                <a:schemeClr val="bg1"/>
              </a:solidFill>
            </a:endParaRPr>
          </a:p>
        </p:txBody>
      </p:sp>
      <p:sp>
        <p:nvSpPr>
          <p:cNvPr id="890935" name="Rectangle 55"/>
          <p:cNvSpPr>
            <a:spLocks noChangeArrowheads="1"/>
          </p:cNvSpPr>
          <p:nvPr/>
        </p:nvSpPr>
        <p:spPr bwMode="auto">
          <a:xfrm>
            <a:off x="6719888" y="3500441"/>
            <a:ext cx="792162" cy="503237"/>
          </a:xfrm>
          <a:prstGeom prst="rect">
            <a:avLst/>
          </a:prstGeom>
          <a:noFill/>
          <a:ln w="9525">
            <a:noFill/>
            <a:miter lim="800000"/>
            <a:headEnd/>
            <a:tailEnd/>
          </a:ln>
          <a:effectLst/>
        </p:spPr>
        <p:txBody>
          <a:bodyPr/>
          <a:lstStyle/>
          <a:p>
            <a:pPr algn="ctr" fontAlgn="auto">
              <a:lnSpc>
                <a:spcPct val="80000"/>
              </a:lnSpc>
              <a:spcBef>
                <a:spcPct val="20000"/>
              </a:spcBef>
              <a:spcAft>
                <a:spcPts val="0"/>
              </a:spcAft>
              <a:buClr>
                <a:schemeClr val="hlink"/>
              </a:buClr>
              <a:buSzPct val="70000"/>
              <a:defRPr/>
            </a:pPr>
            <a:endParaRPr lang="tr-TR" sz="3200" b="1" kern="0">
              <a:solidFill>
                <a:schemeClr val="bg1"/>
              </a:solidFill>
              <a:effectLst>
                <a:outerShdw blurRad="38100" dist="38100" dir="2700000" algn="tl">
                  <a:srgbClr val="FFFFFF"/>
                </a:outerShdw>
              </a:effectLst>
            </a:endParaRPr>
          </a:p>
          <a:p>
            <a:pPr algn="ctr" fontAlgn="auto">
              <a:lnSpc>
                <a:spcPct val="80000"/>
              </a:lnSpc>
              <a:spcBef>
                <a:spcPct val="20000"/>
              </a:spcBef>
              <a:spcAft>
                <a:spcPts val="0"/>
              </a:spcAft>
              <a:buClr>
                <a:schemeClr val="hlink"/>
              </a:buClr>
              <a:buSzPct val="70000"/>
              <a:defRPr/>
            </a:pPr>
            <a:endParaRPr lang="tr-TR" sz="3200" b="1" kern="0">
              <a:solidFill>
                <a:schemeClr val="bg1"/>
              </a:solidFill>
              <a:effectLst>
                <a:outerShdw blurRad="38100" dist="38100" dir="2700000" algn="tl">
                  <a:srgbClr val="FFFFFF"/>
                </a:outerShdw>
              </a:effectLst>
            </a:endParaRPr>
          </a:p>
        </p:txBody>
      </p:sp>
      <p:sp>
        <p:nvSpPr>
          <p:cNvPr id="890936" name="Rectangle 56"/>
          <p:cNvSpPr>
            <a:spLocks noChangeArrowheads="1"/>
          </p:cNvSpPr>
          <p:nvPr/>
        </p:nvSpPr>
        <p:spPr bwMode="auto">
          <a:xfrm>
            <a:off x="4633913" y="2563813"/>
            <a:ext cx="1655762"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chemeClr val="bg1"/>
                </a:solidFill>
                <a:latin typeface="Arial Black" panose="020B0A04020102020204" pitchFamily="34" charset="0"/>
              </a:rPr>
              <a:t>Wıne</a:t>
            </a:r>
            <a:endParaRPr lang="tr-TR" sz="4000" b="1" kern="0">
              <a:solidFill>
                <a:schemeClr val="bg1"/>
              </a:solidFill>
              <a:latin typeface="Arial Black" panose="020B0A04020102020204" pitchFamily="34" charset="0"/>
            </a:endParaRPr>
          </a:p>
        </p:txBody>
      </p:sp>
      <p:sp>
        <p:nvSpPr>
          <p:cNvPr id="890937" name="Rectangle 57"/>
          <p:cNvSpPr>
            <a:spLocks noChangeArrowheads="1"/>
          </p:cNvSpPr>
          <p:nvPr/>
        </p:nvSpPr>
        <p:spPr bwMode="auto">
          <a:xfrm>
            <a:off x="4633913" y="3932238"/>
            <a:ext cx="1655762"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chemeClr val="bg1"/>
                </a:solidFill>
                <a:latin typeface="Arial Black" panose="020B0A04020102020204" pitchFamily="34" charset="0"/>
              </a:rPr>
              <a:t>Wıne</a:t>
            </a:r>
            <a:endParaRPr lang="tr-TR" sz="4000" b="1" kern="0">
              <a:solidFill>
                <a:schemeClr val="bg1"/>
              </a:solidFill>
              <a:latin typeface="Arial Black" panose="020B0A04020102020204" pitchFamily="34" charset="0"/>
            </a:endParaRPr>
          </a:p>
        </p:txBody>
      </p:sp>
      <p:sp>
        <p:nvSpPr>
          <p:cNvPr id="890938" name="Rectangle 58"/>
          <p:cNvSpPr>
            <a:spLocks noChangeArrowheads="1"/>
          </p:cNvSpPr>
          <p:nvPr/>
        </p:nvSpPr>
        <p:spPr bwMode="auto">
          <a:xfrm>
            <a:off x="4633913" y="4508503"/>
            <a:ext cx="1655762"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chemeClr val="bg1"/>
                </a:solidFill>
                <a:latin typeface="Arial Black" panose="020B0A04020102020204" pitchFamily="34" charset="0"/>
              </a:rPr>
              <a:t>Wıne</a:t>
            </a:r>
          </a:p>
        </p:txBody>
      </p:sp>
      <p:sp>
        <p:nvSpPr>
          <p:cNvPr id="890939" name="Rectangle 59"/>
          <p:cNvSpPr>
            <a:spLocks noChangeArrowheads="1"/>
          </p:cNvSpPr>
          <p:nvPr/>
        </p:nvSpPr>
        <p:spPr bwMode="auto">
          <a:xfrm>
            <a:off x="4633913" y="2058988"/>
            <a:ext cx="1655762"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chemeClr val="bg1"/>
                </a:solidFill>
                <a:latin typeface="Arial Black" panose="020B0A04020102020204" pitchFamily="34" charset="0"/>
              </a:rPr>
              <a:t>Wıne</a:t>
            </a:r>
            <a:endParaRPr lang="tr-TR" sz="4000" b="1" kern="0">
              <a:solidFill>
                <a:schemeClr val="bg1"/>
              </a:solidFill>
              <a:latin typeface="Arial Black" panose="020B0A04020102020204" pitchFamily="34" charset="0"/>
            </a:endParaRPr>
          </a:p>
        </p:txBody>
      </p:sp>
      <p:sp>
        <p:nvSpPr>
          <p:cNvPr id="890940" name="Rectangle 60"/>
          <p:cNvSpPr>
            <a:spLocks noChangeArrowheads="1"/>
          </p:cNvSpPr>
          <p:nvPr/>
        </p:nvSpPr>
        <p:spPr bwMode="auto">
          <a:xfrm>
            <a:off x="4633913" y="5083178"/>
            <a:ext cx="1655762"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1800" b="1" kern="0">
                <a:solidFill>
                  <a:schemeClr val="bg1"/>
                </a:solidFill>
                <a:latin typeface="Arial Black" panose="020B0A04020102020204" pitchFamily="34" charset="0"/>
              </a:rPr>
              <a:t>Wıne</a:t>
            </a:r>
            <a:endParaRPr lang="tr-TR" sz="4000" b="1" kern="0">
              <a:solidFill>
                <a:schemeClr val="bg1"/>
              </a:solidFill>
              <a:latin typeface="Arial Black" panose="020B0A04020102020204" pitchFamily="34" charset="0"/>
            </a:endParaRPr>
          </a:p>
        </p:txBody>
      </p:sp>
      <p:sp>
        <p:nvSpPr>
          <p:cNvPr id="2" name="Rectangle 2"/>
          <p:cNvSpPr>
            <a:spLocks noChangeArrowheads="1"/>
          </p:cNvSpPr>
          <p:nvPr/>
        </p:nvSpPr>
        <p:spPr bwMode="auto">
          <a:xfrm>
            <a:off x="6218241" y="5156203"/>
            <a:ext cx="1677987"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000" b="1" kern="0">
                <a:solidFill>
                  <a:schemeClr val="bg1"/>
                </a:solidFill>
              </a:rPr>
              <a:t>Onların</a:t>
            </a:r>
          </a:p>
          <a:p>
            <a:pPr fontAlgn="auto">
              <a:lnSpc>
                <a:spcPct val="80000"/>
              </a:lnSpc>
              <a:spcBef>
                <a:spcPct val="20000"/>
              </a:spcBef>
              <a:spcAft>
                <a:spcPts val="0"/>
              </a:spcAft>
              <a:buClr>
                <a:schemeClr val="hlink"/>
              </a:buClr>
              <a:buSzPct val="70000"/>
              <a:defRPr/>
            </a:pPr>
            <a:endParaRPr lang="tr-TR" sz="2000" b="1" kern="0">
              <a:solidFill>
                <a:schemeClr val="bg1"/>
              </a:solidFill>
            </a:endParaRPr>
          </a:p>
        </p:txBody>
      </p:sp>
      <p:sp>
        <p:nvSpPr>
          <p:cNvPr id="3" name="Rectangle 3"/>
          <p:cNvSpPr>
            <a:spLocks noChangeArrowheads="1"/>
          </p:cNvSpPr>
          <p:nvPr/>
        </p:nvSpPr>
        <p:spPr bwMode="auto">
          <a:xfrm>
            <a:off x="6286500" y="4579938"/>
            <a:ext cx="1366838"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000" b="1" kern="0">
                <a:solidFill>
                  <a:schemeClr val="bg1"/>
                </a:solidFill>
              </a:rPr>
              <a:t>Sizin</a:t>
            </a:r>
          </a:p>
          <a:p>
            <a:pPr fontAlgn="auto">
              <a:lnSpc>
                <a:spcPct val="80000"/>
              </a:lnSpc>
              <a:spcBef>
                <a:spcPct val="20000"/>
              </a:spcBef>
              <a:spcAft>
                <a:spcPts val="0"/>
              </a:spcAft>
              <a:buClr>
                <a:schemeClr val="hlink"/>
              </a:buClr>
              <a:buSzPct val="70000"/>
              <a:defRPr/>
            </a:pPr>
            <a:endParaRPr lang="tr-TR" sz="2000" b="1" kern="0">
              <a:solidFill>
                <a:schemeClr val="bg1"/>
              </a:solidFill>
            </a:endParaRPr>
          </a:p>
        </p:txBody>
      </p:sp>
      <p:sp>
        <p:nvSpPr>
          <p:cNvPr id="4" name="Rectangle 4"/>
          <p:cNvSpPr>
            <a:spLocks noChangeArrowheads="1"/>
          </p:cNvSpPr>
          <p:nvPr/>
        </p:nvSpPr>
        <p:spPr bwMode="auto">
          <a:xfrm>
            <a:off x="6288091" y="3932238"/>
            <a:ext cx="1366837"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000" b="1" kern="0">
                <a:solidFill>
                  <a:schemeClr val="bg1"/>
                </a:solidFill>
              </a:rPr>
              <a:t>Bizim</a:t>
            </a:r>
          </a:p>
        </p:txBody>
      </p:sp>
      <p:sp>
        <p:nvSpPr>
          <p:cNvPr id="5" name="Rectangle 5"/>
          <p:cNvSpPr>
            <a:spLocks noChangeArrowheads="1"/>
          </p:cNvSpPr>
          <p:nvPr/>
        </p:nvSpPr>
        <p:spPr bwMode="auto">
          <a:xfrm>
            <a:off x="6288091" y="3213103"/>
            <a:ext cx="1366837"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000" b="1" kern="0">
                <a:solidFill>
                  <a:schemeClr val="bg1"/>
                </a:solidFill>
              </a:rPr>
              <a:t>Onun</a:t>
            </a:r>
          </a:p>
          <a:p>
            <a:pPr fontAlgn="auto">
              <a:lnSpc>
                <a:spcPct val="80000"/>
              </a:lnSpc>
              <a:spcBef>
                <a:spcPct val="20000"/>
              </a:spcBef>
              <a:spcAft>
                <a:spcPts val="0"/>
              </a:spcAft>
              <a:buClr>
                <a:schemeClr val="hlink"/>
              </a:buClr>
              <a:buSzPct val="70000"/>
              <a:defRPr/>
            </a:pPr>
            <a:endParaRPr lang="tr-TR" sz="2000" b="1" kern="0">
              <a:solidFill>
                <a:schemeClr val="bg1"/>
              </a:solidFill>
            </a:endParaRPr>
          </a:p>
        </p:txBody>
      </p:sp>
      <p:sp>
        <p:nvSpPr>
          <p:cNvPr id="6" name="Rectangle 6"/>
          <p:cNvSpPr>
            <a:spLocks noChangeArrowheads="1"/>
          </p:cNvSpPr>
          <p:nvPr/>
        </p:nvSpPr>
        <p:spPr bwMode="auto">
          <a:xfrm>
            <a:off x="6288091" y="2708278"/>
            <a:ext cx="1366837" cy="360363"/>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000" b="1" kern="0">
                <a:solidFill>
                  <a:schemeClr val="bg1"/>
                </a:solidFill>
              </a:rPr>
              <a:t>Senin</a:t>
            </a:r>
          </a:p>
          <a:p>
            <a:pPr fontAlgn="auto">
              <a:lnSpc>
                <a:spcPct val="80000"/>
              </a:lnSpc>
              <a:spcBef>
                <a:spcPct val="20000"/>
              </a:spcBef>
              <a:spcAft>
                <a:spcPts val="0"/>
              </a:spcAft>
              <a:buClr>
                <a:schemeClr val="hlink"/>
              </a:buClr>
              <a:buSzPct val="70000"/>
              <a:defRPr/>
            </a:pPr>
            <a:endParaRPr lang="tr-TR" sz="2000" b="1" kern="0">
              <a:solidFill>
                <a:schemeClr val="bg1"/>
              </a:solidFill>
            </a:endParaRPr>
          </a:p>
        </p:txBody>
      </p:sp>
      <p:sp>
        <p:nvSpPr>
          <p:cNvPr id="7" name="Rectangle 7"/>
          <p:cNvSpPr>
            <a:spLocks noChangeArrowheads="1"/>
          </p:cNvSpPr>
          <p:nvPr/>
        </p:nvSpPr>
        <p:spPr bwMode="auto">
          <a:xfrm>
            <a:off x="6288091" y="2132013"/>
            <a:ext cx="1366837" cy="360362"/>
          </a:xfrm>
          <a:prstGeom prst="rect">
            <a:avLst/>
          </a:prstGeom>
          <a:noFill/>
          <a:ln w="9525">
            <a:noFill/>
            <a:miter lim="800000"/>
            <a:headEnd/>
            <a:tailEnd/>
          </a:ln>
        </p:spPr>
        <p:txBody>
          <a:bodyPr/>
          <a:lstStyle/>
          <a:p>
            <a:pPr fontAlgn="auto">
              <a:lnSpc>
                <a:spcPct val="80000"/>
              </a:lnSpc>
              <a:spcBef>
                <a:spcPct val="20000"/>
              </a:spcBef>
              <a:spcAft>
                <a:spcPts val="0"/>
              </a:spcAft>
              <a:buClr>
                <a:schemeClr val="hlink"/>
              </a:buClr>
              <a:buSzPct val="70000"/>
              <a:defRPr/>
            </a:pPr>
            <a:r>
              <a:rPr lang="tr-TR" sz="2000" b="1" kern="0">
                <a:solidFill>
                  <a:schemeClr val="bg1"/>
                </a:solidFill>
              </a:rPr>
              <a:t>Benim</a:t>
            </a:r>
          </a:p>
          <a:p>
            <a:pPr fontAlgn="auto">
              <a:lnSpc>
                <a:spcPct val="80000"/>
              </a:lnSpc>
              <a:spcBef>
                <a:spcPct val="20000"/>
              </a:spcBef>
              <a:spcAft>
                <a:spcPts val="0"/>
              </a:spcAft>
              <a:buClr>
                <a:schemeClr val="hlink"/>
              </a:buClr>
              <a:buSzPct val="70000"/>
              <a:defRPr/>
            </a:pPr>
            <a:endParaRPr lang="tr-TR" sz="2000" b="1" kern="0">
              <a:solidFill>
                <a:schemeClr val="bg1"/>
              </a:solidFill>
            </a:endParaRPr>
          </a:p>
        </p:txBody>
      </p:sp>
      <p:sp>
        <p:nvSpPr>
          <p:cNvPr id="32"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800" b="1" kern="0">
                <a:solidFill>
                  <a:schemeClr val="bg1"/>
                </a:solidFill>
              </a:rPr>
              <a:pPr fontAlgn="auto">
                <a:spcBef>
                  <a:spcPts val="0"/>
                </a:spcBef>
                <a:spcAft>
                  <a:spcPts val="0"/>
                </a:spcAft>
                <a:defRPr/>
              </a:pPr>
              <a:t>16</a:t>
            </a:fld>
            <a:endParaRPr lang="en-US" sz="1800" b="1" kern="0">
              <a:solidFill>
                <a:schemeClr val="bg1"/>
              </a:solidFill>
            </a:endParaRPr>
          </a:p>
        </p:txBody>
      </p:sp>
      <p:sp>
        <p:nvSpPr>
          <p:cNvPr id="33" name="Rectangle 52"/>
          <p:cNvSpPr>
            <a:spLocks/>
          </p:cNvSpPr>
          <p:nvPr/>
        </p:nvSpPr>
        <p:spPr bwMode="auto">
          <a:xfrm>
            <a:off x="1919288" y="404813"/>
            <a:ext cx="8229600" cy="1143000"/>
          </a:xfrm>
          <a:prstGeom prst="rect">
            <a:avLst/>
          </a:prstGeom>
          <a:noFill/>
          <a:ln w="9525">
            <a:noFill/>
            <a:miter lim="800000"/>
            <a:headEnd/>
            <a:tailEnd/>
          </a:ln>
        </p:spPr>
        <p:txBody>
          <a:bodyPr anchor="ctr"/>
          <a:lstStyle/>
          <a:p>
            <a:pPr algn="ctr" fontAlgn="auto">
              <a:lnSpc>
                <a:spcPct val="150000"/>
              </a:lnSpc>
              <a:spcBef>
                <a:spcPts val="0"/>
              </a:spcBef>
              <a:spcAft>
                <a:spcPts val="0"/>
              </a:spcAft>
              <a:defRPr/>
            </a:pPr>
            <a:r>
              <a:rPr lang="tr-TR" sz="3200" b="1" kern="0">
                <a:solidFill>
                  <a:sysClr val="windowText" lastClr="000000"/>
                </a:solidFill>
                <a:latin typeface="Adıǵe:_Arial_Normal" pitchFamily="34" charset="0"/>
                <a:cs typeface="Adıǵe:_Arial_Normal" pitchFamily="34" charset="0"/>
              </a:rPr>
              <a:t>ZİYE ŠEPAPĆE </a:t>
            </a:r>
            <a:br>
              <a:rPr lang="tr-TR" sz="2400" b="1" kern="0">
                <a:solidFill>
                  <a:sysClr val="windowText" lastClr="000000"/>
                </a:solidFill>
                <a:latin typeface="Adıǵe:_Arial_Normal" pitchFamily="34" charset="0"/>
                <a:cs typeface="Adıǵe:_Arial_Normal" pitchFamily="34" charset="0"/>
              </a:rPr>
            </a:br>
            <a:r>
              <a:rPr lang="tr-TR" sz="1600" b="1" kern="0">
                <a:solidFill>
                  <a:sysClr val="windowText" lastClr="000000"/>
                </a:solidFill>
                <a:latin typeface="Adıǵe:_Arial_Normal" pitchFamily="34" charset="0"/>
                <a:cs typeface="Adıǵe:_Arial_Normal" pitchFamily="34" charset="0"/>
              </a:rPr>
              <a:t>İyelik Zamirleri </a:t>
            </a:r>
          </a:p>
        </p:txBody>
      </p:sp>
      <p:sp>
        <p:nvSpPr>
          <p:cNvPr id="34" name="Rectangle 5"/>
          <p:cNvSpPr>
            <a:spLocks noChangeArrowheads="1"/>
          </p:cNvSpPr>
          <p:nvPr/>
        </p:nvSpPr>
        <p:spPr bwMode="auto">
          <a:xfrm>
            <a:off x="4595805" y="5857895"/>
            <a:ext cx="3209925" cy="561975"/>
          </a:xfrm>
          <a:prstGeom prst="rect">
            <a:avLst/>
          </a:prstGeom>
          <a:noFill/>
          <a:ln w="9525">
            <a:noFill/>
            <a:miter lim="800000"/>
            <a:headEnd/>
            <a:tailEnd/>
          </a:ln>
        </p:spPr>
        <p:txBody>
          <a:bodyPr anchor="ctr"/>
          <a:lstStyle/>
          <a:p>
            <a:pPr algn="ctr" fontAlgn="auto">
              <a:spcBef>
                <a:spcPts val="0"/>
              </a:spcBef>
              <a:spcAft>
                <a:spcPts val="0"/>
              </a:spcAft>
              <a:defRPr/>
            </a:pPr>
            <a:r>
              <a:rPr lang="tr-TR" sz="1400" kern="0">
                <a:solidFill>
                  <a:schemeClr val="bg1"/>
                </a:solidFill>
                <a:latin typeface="Times New Roman" pitchFamily="18" charset="0"/>
              </a:rPr>
              <a:t>www.danef.com</a:t>
            </a:r>
          </a:p>
        </p:txBody>
      </p:sp>
    </p:spTree>
    <p:extLst>
      <p:ext uri="{BB962C8B-B14F-4D97-AF65-F5344CB8AC3E}">
        <p14:creationId xmlns:p14="http://schemas.microsoft.com/office/powerpoint/2010/main" val="13984373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0">
        <p:split orient="vert"/>
      </p:transition>
    </mc:Choice>
    <mc:Fallback xmlns="">
      <p:transition spd="slow" advClick="0" advTm="6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90887"/>
                                        </p:tgtEl>
                                        <p:attrNameLst>
                                          <p:attrName>style.visibility</p:attrName>
                                        </p:attrNameLst>
                                      </p:cBhvr>
                                      <p:to>
                                        <p:strVal val="visible"/>
                                      </p:to>
                                    </p:set>
                                    <p:anim calcmode="lin" valueType="num">
                                      <p:cBhvr additive="base">
                                        <p:cTn id="7" dur="1000" fill="hold"/>
                                        <p:tgtEl>
                                          <p:spTgt spid="890887"/>
                                        </p:tgtEl>
                                        <p:attrNameLst>
                                          <p:attrName>ppt_x</p:attrName>
                                        </p:attrNameLst>
                                      </p:cBhvr>
                                      <p:tavLst>
                                        <p:tav tm="0">
                                          <p:val>
                                            <p:strVal val="#ppt_x"/>
                                          </p:val>
                                        </p:tav>
                                        <p:tav tm="100000">
                                          <p:val>
                                            <p:strVal val="#ppt_x"/>
                                          </p:val>
                                        </p:tav>
                                      </p:tavLst>
                                    </p:anim>
                                    <p:anim calcmode="lin" valueType="num">
                                      <p:cBhvr additive="base">
                                        <p:cTn id="8" dur="1000" fill="hold"/>
                                        <p:tgtEl>
                                          <p:spTgt spid="89088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890939"/>
                                        </p:tgtEl>
                                        <p:attrNameLst>
                                          <p:attrName>style.visibility</p:attrName>
                                        </p:attrNameLst>
                                      </p:cBhvr>
                                      <p:to>
                                        <p:strVal val="visible"/>
                                      </p:to>
                                    </p:set>
                                    <p:anim calcmode="lin" valueType="num">
                                      <p:cBhvr additive="base">
                                        <p:cTn id="12" dur="1000" fill="hold"/>
                                        <p:tgtEl>
                                          <p:spTgt spid="890939"/>
                                        </p:tgtEl>
                                        <p:attrNameLst>
                                          <p:attrName>ppt_x</p:attrName>
                                        </p:attrNameLst>
                                      </p:cBhvr>
                                      <p:tavLst>
                                        <p:tav tm="0">
                                          <p:val>
                                            <p:strVal val="#ppt_x"/>
                                          </p:val>
                                        </p:tav>
                                        <p:tav tm="100000">
                                          <p:val>
                                            <p:strVal val="#ppt_x"/>
                                          </p:val>
                                        </p:tav>
                                      </p:tavLst>
                                    </p:anim>
                                    <p:anim calcmode="lin" valueType="num">
                                      <p:cBhvr additive="base">
                                        <p:cTn id="13" dur="1000" fill="hold"/>
                                        <p:tgtEl>
                                          <p:spTgt spid="890939"/>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890934"/>
                                        </p:tgtEl>
                                        <p:attrNameLst>
                                          <p:attrName>style.visibility</p:attrName>
                                        </p:attrNameLst>
                                      </p:cBhvr>
                                      <p:to>
                                        <p:strVal val="visible"/>
                                      </p:to>
                                    </p:set>
                                    <p:anim calcmode="lin" valueType="num">
                                      <p:cBhvr additive="base">
                                        <p:cTn id="22" dur="1000" fill="hold"/>
                                        <p:tgtEl>
                                          <p:spTgt spid="890934"/>
                                        </p:tgtEl>
                                        <p:attrNameLst>
                                          <p:attrName>ppt_x</p:attrName>
                                        </p:attrNameLst>
                                      </p:cBhvr>
                                      <p:tavLst>
                                        <p:tav tm="0">
                                          <p:val>
                                            <p:strVal val="#ppt_x"/>
                                          </p:val>
                                        </p:tav>
                                        <p:tav tm="100000">
                                          <p:val>
                                            <p:strVal val="#ppt_x"/>
                                          </p:val>
                                        </p:tav>
                                      </p:tavLst>
                                    </p:anim>
                                    <p:anim calcmode="lin" valueType="num">
                                      <p:cBhvr additive="base">
                                        <p:cTn id="23" dur="1000" fill="hold"/>
                                        <p:tgtEl>
                                          <p:spTgt spid="890934"/>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1" fill="hold" grpId="0" nodeType="afterEffect">
                                  <p:stCondLst>
                                    <p:cond delay="0"/>
                                  </p:stCondLst>
                                  <p:childTnLst>
                                    <p:set>
                                      <p:cBhvr>
                                        <p:cTn id="26" dur="1" fill="hold">
                                          <p:stCondLst>
                                            <p:cond delay="0"/>
                                          </p:stCondLst>
                                        </p:cTn>
                                        <p:tgtEl>
                                          <p:spTgt spid="890886"/>
                                        </p:tgtEl>
                                        <p:attrNameLst>
                                          <p:attrName>style.visibility</p:attrName>
                                        </p:attrNameLst>
                                      </p:cBhvr>
                                      <p:to>
                                        <p:strVal val="visible"/>
                                      </p:to>
                                    </p:set>
                                    <p:anim calcmode="lin" valueType="num">
                                      <p:cBhvr additive="base">
                                        <p:cTn id="27" dur="1000" fill="hold"/>
                                        <p:tgtEl>
                                          <p:spTgt spid="890886"/>
                                        </p:tgtEl>
                                        <p:attrNameLst>
                                          <p:attrName>ppt_x</p:attrName>
                                        </p:attrNameLst>
                                      </p:cBhvr>
                                      <p:tavLst>
                                        <p:tav tm="0">
                                          <p:val>
                                            <p:strVal val="#ppt_x"/>
                                          </p:val>
                                        </p:tav>
                                        <p:tav tm="100000">
                                          <p:val>
                                            <p:strVal val="#ppt_x"/>
                                          </p:val>
                                        </p:tav>
                                      </p:tavLst>
                                    </p:anim>
                                    <p:anim calcmode="lin" valueType="num">
                                      <p:cBhvr additive="base">
                                        <p:cTn id="28" dur="1000" fill="hold"/>
                                        <p:tgtEl>
                                          <p:spTgt spid="890886"/>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ID="2" presetClass="entr" presetSubtype="1" fill="hold" grpId="0" nodeType="afterEffect">
                                  <p:stCondLst>
                                    <p:cond delay="0"/>
                                  </p:stCondLst>
                                  <p:childTnLst>
                                    <p:set>
                                      <p:cBhvr>
                                        <p:cTn id="31" dur="1" fill="hold">
                                          <p:stCondLst>
                                            <p:cond delay="0"/>
                                          </p:stCondLst>
                                        </p:cTn>
                                        <p:tgtEl>
                                          <p:spTgt spid="890936"/>
                                        </p:tgtEl>
                                        <p:attrNameLst>
                                          <p:attrName>style.visibility</p:attrName>
                                        </p:attrNameLst>
                                      </p:cBhvr>
                                      <p:to>
                                        <p:strVal val="visible"/>
                                      </p:to>
                                    </p:set>
                                    <p:anim calcmode="lin" valueType="num">
                                      <p:cBhvr additive="base">
                                        <p:cTn id="32" dur="1000" fill="hold"/>
                                        <p:tgtEl>
                                          <p:spTgt spid="890936"/>
                                        </p:tgtEl>
                                        <p:attrNameLst>
                                          <p:attrName>ppt_x</p:attrName>
                                        </p:attrNameLst>
                                      </p:cBhvr>
                                      <p:tavLst>
                                        <p:tav tm="0">
                                          <p:val>
                                            <p:strVal val="#ppt_x"/>
                                          </p:val>
                                        </p:tav>
                                        <p:tav tm="100000">
                                          <p:val>
                                            <p:strVal val="#ppt_x"/>
                                          </p:val>
                                        </p:tav>
                                      </p:tavLst>
                                    </p:anim>
                                    <p:anim calcmode="lin" valueType="num">
                                      <p:cBhvr additive="base">
                                        <p:cTn id="33" dur="1000" fill="hold"/>
                                        <p:tgtEl>
                                          <p:spTgt spid="890936"/>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1000" fill="hold"/>
                                        <p:tgtEl>
                                          <p:spTgt spid="6"/>
                                        </p:tgtEl>
                                        <p:attrNameLst>
                                          <p:attrName>ppt_x</p:attrName>
                                        </p:attrNameLst>
                                      </p:cBhvr>
                                      <p:tavLst>
                                        <p:tav tm="0">
                                          <p:val>
                                            <p:strVal val="#ppt_x"/>
                                          </p:val>
                                        </p:tav>
                                        <p:tav tm="100000">
                                          <p:val>
                                            <p:strVal val="#ppt_x"/>
                                          </p:val>
                                        </p:tav>
                                      </p:tavLst>
                                    </p:anim>
                                    <p:anim calcmode="lin" valueType="num">
                                      <p:cBhvr additive="base">
                                        <p:cTn id="38" dur="1000" fill="hold"/>
                                        <p:tgtEl>
                                          <p:spTgt spid="6"/>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4" fill="hold" grpId="0" nodeType="afterEffect">
                                  <p:stCondLst>
                                    <p:cond delay="0"/>
                                  </p:stCondLst>
                                  <p:childTnLst>
                                    <p:set>
                                      <p:cBhvr>
                                        <p:cTn id="41" dur="1" fill="hold">
                                          <p:stCondLst>
                                            <p:cond delay="0"/>
                                          </p:stCondLst>
                                        </p:cTn>
                                        <p:tgtEl>
                                          <p:spTgt spid="890933"/>
                                        </p:tgtEl>
                                        <p:attrNameLst>
                                          <p:attrName>style.visibility</p:attrName>
                                        </p:attrNameLst>
                                      </p:cBhvr>
                                      <p:to>
                                        <p:strVal val="visible"/>
                                      </p:to>
                                    </p:set>
                                    <p:anim calcmode="lin" valueType="num">
                                      <p:cBhvr additive="base">
                                        <p:cTn id="42" dur="1000" fill="hold"/>
                                        <p:tgtEl>
                                          <p:spTgt spid="890933"/>
                                        </p:tgtEl>
                                        <p:attrNameLst>
                                          <p:attrName>ppt_x</p:attrName>
                                        </p:attrNameLst>
                                      </p:cBhvr>
                                      <p:tavLst>
                                        <p:tav tm="0">
                                          <p:val>
                                            <p:strVal val="#ppt_x"/>
                                          </p:val>
                                        </p:tav>
                                        <p:tav tm="100000">
                                          <p:val>
                                            <p:strVal val="#ppt_x"/>
                                          </p:val>
                                        </p:tav>
                                      </p:tavLst>
                                    </p:anim>
                                    <p:anim calcmode="lin" valueType="num">
                                      <p:cBhvr additive="base">
                                        <p:cTn id="43" dur="1000" fill="hold"/>
                                        <p:tgtEl>
                                          <p:spTgt spid="890933"/>
                                        </p:tgtEl>
                                        <p:attrNameLst>
                                          <p:attrName>ppt_y</p:attrName>
                                        </p:attrNameLst>
                                      </p:cBhvr>
                                      <p:tavLst>
                                        <p:tav tm="0">
                                          <p:val>
                                            <p:strVal val="1+#ppt_h/2"/>
                                          </p:val>
                                        </p:tav>
                                        <p:tav tm="100000">
                                          <p:val>
                                            <p:strVal val="#ppt_y"/>
                                          </p:val>
                                        </p:tav>
                                      </p:tavLst>
                                    </p:anim>
                                  </p:childTnLst>
                                </p:cTn>
                              </p:par>
                            </p:childTnLst>
                          </p:cTn>
                        </p:par>
                        <p:par>
                          <p:cTn id="44" fill="hold">
                            <p:stCondLst>
                              <p:cond delay="8000"/>
                            </p:stCondLst>
                            <p:childTnLst>
                              <p:par>
                                <p:cTn id="45" presetID="2" presetClass="entr" presetSubtype="1" fill="hold" grpId="0" nodeType="afterEffect">
                                  <p:stCondLst>
                                    <p:cond delay="0"/>
                                  </p:stCondLst>
                                  <p:childTnLst>
                                    <p:set>
                                      <p:cBhvr>
                                        <p:cTn id="46" dur="1" fill="hold">
                                          <p:stCondLst>
                                            <p:cond delay="0"/>
                                          </p:stCondLst>
                                        </p:cTn>
                                        <p:tgtEl>
                                          <p:spTgt spid="890885"/>
                                        </p:tgtEl>
                                        <p:attrNameLst>
                                          <p:attrName>style.visibility</p:attrName>
                                        </p:attrNameLst>
                                      </p:cBhvr>
                                      <p:to>
                                        <p:strVal val="visible"/>
                                      </p:to>
                                    </p:set>
                                    <p:anim calcmode="lin" valueType="num">
                                      <p:cBhvr additive="base">
                                        <p:cTn id="47" dur="1000" fill="hold"/>
                                        <p:tgtEl>
                                          <p:spTgt spid="890885"/>
                                        </p:tgtEl>
                                        <p:attrNameLst>
                                          <p:attrName>ppt_x</p:attrName>
                                        </p:attrNameLst>
                                      </p:cBhvr>
                                      <p:tavLst>
                                        <p:tav tm="0">
                                          <p:val>
                                            <p:strVal val="#ppt_x"/>
                                          </p:val>
                                        </p:tav>
                                        <p:tav tm="100000">
                                          <p:val>
                                            <p:strVal val="#ppt_x"/>
                                          </p:val>
                                        </p:tav>
                                      </p:tavLst>
                                    </p:anim>
                                    <p:anim calcmode="lin" valueType="num">
                                      <p:cBhvr additive="base">
                                        <p:cTn id="48" dur="1000" fill="hold"/>
                                        <p:tgtEl>
                                          <p:spTgt spid="890885"/>
                                        </p:tgtEl>
                                        <p:attrNameLst>
                                          <p:attrName>ppt_y</p:attrName>
                                        </p:attrNameLst>
                                      </p:cBhvr>
                                      <p:tavLst>
                                        <p:tav tm="0">
                                          <p:val>
                                            <p:strVal val="0-#ppt_h/2"/>
                                          </p:val>
                                        </p:tav>
                                        <p:tav tm="100000">
                                          <p:val>
                                            <p:strVal val="#ppt_y"/>
                                          </p:val>
                                        </p:tav>
                                      </p:tavLst>
                                    </p:anim>
                                  </p:childTnLst>
                                </p:cTn>
                              </p:par>
                            </p:childTnLst>
                          </p:cTn>
                        </p:par>
                        <p:par>
                          <p:cTn id="49" fill="hold">
                            <p:stCondLst>
                              <p:cond delay="9000"/>
                            </p:stCondLst>
                            <p:childTnLst>
                              <p:par>
                                <p:cTn id="50" presetID="2" presetClass="entr" presetSubtype="1" fill="hold" grpId="0" nodeType="afterEffect">
                                  <p:stCondLst>
                                    <p:cond delay="0"/>
                                  </p:stCondLst>
                                  <p:childTnLst>
                                    <p:set>
                                      <p:cBhvr>
                                        <p:cTn id="51" dur="1" fill="hold">
                                          <p:stCondLst>
                                            <p:cond delay="0"/>
                                          </p:stCondLst>
                                        </p:cTn>
                                        <p:tgtEl>
                                          <p:spTgt spid="890888"/>
                                        </p:tgtEl>
                                        <p:attrNameLst>
                                          <p:attrName>style.visibility</p:attrName>
                                        </p:attrNameLst>
                                      </p:cBhvr>
                                      <p:to>
                                        <p:strVal val="visible"/>
                                      </p:to>
                                    </p:set>
                                    <p:anim calcmode="lin" valueType="num">
                                      <p:cBhvr additive="base">
                                        <p:cTn id="52" dur="1000" fill="hold"/>
                                        <p:tgtEl>
                                          <p:spTgt spid="890888"/>
                                        </p:tgtEl>
                                        <p:attrNameLst>
                                          <p:attrName>ppt_x</p:attrName>
                                        </p:attrNameLst>
                                      </p:cBhvr>
                                      <p:tavLst>
                                        <p:tav tm="0">
                                          <p:val>
                                            <p:strVal val="#ppt_x"/>
                                          </p:val>
                                        </p:tav>
                                        <p:tav tm="100000">
                                          <p:val>
                                            <p:strVal val="#ppt_x"/>
                                          </p:val>
                                        </p:tav>
                                      </p:tavLst>
                                    </p:anim>
                                    <p:anim calcmode="lin" valueType="num">
                                      <p:cBhvr additive="base">
                                        <p:cTn id="53" dur="1000" fill="hold"/>
                                        <p:tgtEl>
                                          <p:spTgt spid="890888"/>
                                        </p:tgtEl>
                                        <p:attrNameLst>
                                          <p:attrName>ppt_y</p:attrName>
                                        </p:attrNameLst>
                                      </p:cBhvr>
                                      <p:tavLst>
                                        <p:tav tm="0">
                                          <p:val>
                                            <p:strVal val="0-#ppt_h/2"/>
                                          </p:val>
                                        </p:tav>
                                        <p:tav tm="100000">
                                          <p:val>
                                            <p:strVal val="#ppt_y"/>
                                          </p:val>
                                        </p:tav>
                                      </p:tavLst>
                                    </p:anim>
                                  </p:childTnLst>
                                </p:cTn>
                              </p:par>
                            </p:childTnLst>
                          </p:cTn>
                        </p:par>
                        <p:par>
                          <p:cTn id="54" fill="hold">
                            <p:stCondLst>
                              <p:cond delay="10000"/>
                            </p:stCondLst>
                            <p:childTnLst>
                              <p:par>
                                <p:cTn id="55" presetID="2" presetClass="entr" presetSubtype="4"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1000" fill="hold"/>
                                        <p:tgtEl>
                                          <p:spTgt spid="5"/>
                                        </p:tgtEl>
                                        <p:attrNameLst>
                                          <p:attrName>ppt_x</p:attrName>
                                        </p:attrNameLst>
                                      </p:cBhvr>
                                      <p:tavLst>
                                        <p:tav tm="0">
                                          <p:val>
                                            <p:strVal val="#ppt_x"/>
                                          </p:val>
                                        </p:tav>
                                        <p:tav tm="100000">
                                          <p:val>
                                            <p:strVal val="#ppt_x"/>
                                          </p:val>
                                        </p:tav>
                                      </p:tavLst>
                                    </p:anim>
                                    <p:anim calcmode="lin" valueType="num">
                                      <p:cBhvr additive="base">
                                        <p:cTn id="58" dur="1000" fill="hold"/>
                                        <p:tgtEl>
                                          <p:spTgt spid="5"/>
                                        </p:tgtEl>
                                        <p:attrNameLst>
                                          <p:attrName>ppt_y</p:attrName>
                                        </p:attrNameLst>
                                      </p:cBhvr>
                                      <p:tavLst>
                                        <p:tav tm="0">
                                          <p:val>
                                            <p:strVal val="1+#ppt_h/2"/>
                                          </p:val>
                                        </p:tav>
                                        <p:tav tm="100000">
                                          <p:val>
                                            <p:strVal val="#ppt_y"/>
                                          </p:val>
                                        </p:tav>
                                      </p:tavLst>
                                    </p:anim>
                                  </p:childTnLst>
                                </p:cTn>
                              </p:par>
                            </p:childTnLst>
                          </p:cTn>
                        </p:par>
                        <p:par>
                          <p:cTn id="59" fill="hold">
                            <p:stCondLst>
                              <p:cond delay="11000"/>
                            </p:stCondLst>
                            <p:childTnLst>
                              <p:par>
                                <p:cTn id="60" presetID="2" presetClass="entr" presetSubtype="4" fill="hold" grpId="0" nodeType="afterEffect">
                                  <p:stCondLst>
                                    <p:cond delay="0"/>
                                  </p:stCondLst>
                                  <p:childTnLst>
                                    <p:set>
                                      <p:cBhvr>
                                        <p:cTn id="61" dur="1" fill="hold">
                                          <p:stCondLst>
                                            <p:cond delay="0"/>
                                          </p:stCondLst>
                                        </p:cTn>
                                        <p:tgtEl>
                                          <p:spTgt spid="890932"/>
                                        </p:tgtEl>
                                        <p:attrNameLst>
                                          <p:attrName>style.visibility</p:attrName>
                                        </p:attrNameLst>
                                      </p:cBhvr>
                                      <p:to>
                                        <p:strVal val="visible"/>
                                      </p:to>
                                    </p:set>
                                    <p:anim calcmode="lin" valueType="num">
                                      <p:cBhvr additive="base">
                                        <p:cTn id="62" dur="1000" fill="hold"/>
                                        <p:tgtEl>
                                          <p:spTgt spid="890932"/>
                                        </p:tgtEl>
                                        <p:attrNameLst>
                                          <p:attrName>ppt_x</p:attrName>
                                        </p:attrNameLst>
                                      </p:cBhvr>
                                      <p:tavLst>
                                        <p:tav tm="0">
                                          <p:val>
                                            <p:strVal val="#ppt_x"/>
                                          </p:val>
                                        </p:tav>
                                        <p:tav tm="100000">
                                          <p:val>
                                            <p:strVal val="#ppt_x"/>
                                          </p:val>
                                        </p:tav>
                                      </p:tavLst>
                                    </p:anim>
                                    <p:anim calcmode="lin" valueType="num">
                                      <p:cBhvr additive="base">
                                        <p:cTn id="63" dur="1000" fill="hold"/>
                                        <p:tgtEl>
                                          <p:spTgt spid="890932"/>
                                        </p:tgtEl>
                                        <p:attrNameLst>
                                          <p:attrName>ppt_y</p:attrName>
                                        </p:attrNameLst>
                                      </p:cBhvr>
                                      <p:tavLst>
                                        <p:tav tm="0">
                                          <p:val>
                                            <p:strVal val="1+#ppt_h/2"/>
                                          </p:val>
                                        </p:tav>
                                        <p:tav tm="100000">
                                          <p:val>
                                            <p:strVal val="#ppt_y"/>
                                          </p:val>
                                        </p:tav>
                                      </p:tavLst>
                                    </p:anim>
                                  </p:childTnLst>
                                </p:cTn>
                              </p:par>
                            </p:childTnLst>
                          </p:cTn>
                        </p:par>
                        <p:par>
                          <p:cTn id="64" fill="hold">
                            <p:stCondLst>
                              <p:cond delay="12000"/>
                            </p:stCondLst>
                            <p:childTnLst>
                              <p:par>
                                <p:cTn id="65" presetID="2" presetClass="entr" presetSubtype="1" fill="hold" grpId="0" nodeType="afterEffect">
                                  <p:stCondLst>
                                    <p:cond delay="0"/>
                                  </p:stCondLst>
                                  <p:childTnLst>
                                    <p:set>
                                      <p:cBhvr>
                                        <p:cTn id="66" dur="1" fill="hold">
                                          <p:stCondLst>
                                            <p:cond delay="0"/>
                                          </p:stCondLst>
                                        </p:cTn>
                                        <p:tgtEl>
                                          <p:spTgt spid="890884"/>
                                        </p:tgtEl>
                                        <p:attrNameLst>
                                          <p:attrName>style.visibility</p:attrName>
                                        </p:attrNameLst>
                                      </p:cBhvr>
                                      <p:to>
                                        <p:strVal val="visible"/>
                                      </p:to>
                                    </p:set>
                                    <p:anim calcmode="lin" valueType="num">
                                      <p:cBhvr additive="base">
                                        <p:cTn id="67" dur="1000" fill="hold"/>
                                        <p:tgtEl>
                                          <p:spTgt spid="890884"/>
                                        </p:tgtEl>
                                        <p:attrNameLst>
                                          <p:attrName>ppt_x</p:attrName>
                                        </p:attrNameLst>
                                      </p:cBhvr>
                                      <p:tavLst>
                                        <p:tav tm="0">
                                          <p:val>
                                            <p:strVal val="#ppt_x"/>
                                          </p:val>
                                        </p:tav>
                                        <p:tav tm="100000">
                                          <p:val>
                                            <p:strVal val="#ppt_x"/>
                                          </p:val>
                                        </p:tav>
                                      </p:tavLst>
                                    </p:anim>
                                    <p:anim calcmode="lin" valueType="num">
                                      <p:cBhvr additive="base">
                                        <p:cTn id="68" dur="1000" fill="hold"/>
                                        <p:tgtEl>
                                          <p:spTgt spid="890884"/>
                                        </p:tgtEl>
                                        <p:attrNameLst>
                                          <p:attrName>ppt_y</p:attrName>
                                        </p:attrNameLst>
                                      </p:cBhvr>
                                      <p:tavLst>
                                        <p:tav tm="0">
                                          <p:val>
                                            <p:strVal val="0-#ppt_h/2"/>
                                          </p:val>
                                        </p:tav>
                                        <p:tav tm="100000">
                                          <p:val>
                                            <p:strVal val="#ppt_y"/>
                                          </p:val>
                                        </p:tav>
                                      </p:tavLst>
                                    </p:anim>
                                  </p:childTnLst>
                                </p:cTn>
                              </p:par>
                            </p:childTnLst>
                          </p:cTn>
                        </p:par>
                        <p:par>
                          <p:cTn id="69" fill="hold">
                            <p:stCondLst>
                              <p:cond delay="13000"/>
                            </p:stCondLst>
                            <p:childTnLst>
                              <p:par>
                                <p:cTn id="70" presetID="2" presetClass="entr" presetSubtype="1" fill="hold" grpId="0" nodeType="afterEffect">
                                  <p:stCondLst>
                                    <p:cond delay="0"/>
                                  </p:stCondLst>
                                  <p:childTnLst>
                                    <p:set>
                                      <p:cBhvr>
                                        <p:cTn id="71" dur="1" fill="hold">
                                          <p:stCondLst>
                                            <p:cond delay="0"/>
                                          </p:stCondLst>
                                        </p:cTn>
                                        <p:tgtEl>
                                          <p:spTgt spid="890937"/>
                                        </p:tgtEl>
                                        <p:attrNameLst>
                                          <p:attrName>style.visibility</p:attrName>
                                        </p:attrNameLst>
                                      </p:cBhvr>
                                      <p:to>
                                        <p:strVal val="visible"/>
                                      </p:to>
                                    </p:set>
                                    <p:anim calcmode="lin" valueType="num">
                                      <p:cBhvr additive="base">
                                        <p:cTn id="72" dur="1000" fill="hold"/>
                                        <p:tgtEl>
                                          <p:spTgt spid="890937"/>
                                        </p:tgtEl>
                                        <p:attrNameLst>
                                          <p:attrName>ppt_x</p:attrName>
                                        </p:attrNameLst>
                                      </p:cBhvr>
                                      <p:tavLst>
                                        <p:tav tm="0">
                                          <p:val>
                                            <p:strVal val="#ppt_x"/>
                                          </p:val>
                                        </p:tav>
                                        <p:tav tm="100000">
                                          <p:val>
                                            <p:strVal val="#ppt_x"/>
                                          </p:val>
                                        </p:tav>
                                      </p:tavLst>
                                    </p:anim>
                                    <p:anim calcmode="lin" valueType="num">
                                      <p:cBhvr additive="base">
                                        <p:cTn id="73" dur="1000" fill="hold"/>
                                        <p:tgtEl>
                                          <p:spTgt spid="890937"/>
                                        </p:tgtEl>
                                        <p:attrNameLst>
                                          <p:attrName>ppt_y</p:attrName>
                                        </p:attrNameLst>
                                      </p:cBhvr>
                                      <p:tavLst>
                                        <p:tav tm="0">
                                          <p:val>
                                            <p:strVal val="0-#ppt_h/2"/>
                                          </p:val>
                                        </p:tav>
                                        <p:tav tm="100000">
                                          <p:val>
                                            <p:strVal val="#ppt_y"/>
                                          </p:val>
                                        </p:tav>
                                      </p:tavLst>
                                    </p:anim>
                                  </p:childTnLst>
                                </p:cTn>
                              </p:par>
                            </p:childTnLst>
                          </p:cTn>
                        </p:par>
                        <p:par>
                          <p:cTn id="74" fill="hold">
                            <p:stCondLst>
                              <p:cond delay="14000"/>
                            </p:stCondLst>
                            <p:childTnLst>
                              <p:par>
                                <p:cTn id="75" presetID="2" presetClass="entr" presetSubtype="4" fill="hold" grpId="0" nodeType="after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1000" fill="hold"/>
                                        <p:tgtEl>
                                          <p:spTgt spid="4"/>
                                        </p:tgtEl>
                                        <p:attrNameLst>
                                          <p:attrName>ppt_x</p:attrName>
                                        </p:attrNameLst>
                                      </p:cBhvr>
                                      <p:tavLst>
                                        <p:tav tm="0">
                                          <p:val>
                                            <p:strVal val="#ppt_x"/>
                                          </p:val>
                                        </p:tav>
                                        <p:tav tm="100000">
                                          <p:val>
                                            <p:strVal val="#ppt_x"/>
                                          </p:val>
                                        </p:tav>
                                      </p:tavLst>
                                    </p:anim>
                                    <p:anim calcmode="lin" valueType="num">
                                      <p:cBhvr additive="base">
                                        <p:cTn id="78" dur="1000" fill="hold"/>
                                        <p:tgtEl>
                                          <p:spTgt spid="4"/>
                                        </p:tgtEl>
                                        <p:attrNameLst>
                                          <p:attrName>ppt_y</p:attrName>
                                        </p:attrNameLst>
                                      </p:cBhvr>
                                      <p:tavLst>
                                        <p:tav tm="0">
                                          <p:val>
                                            <p:strVal val="1+#ppt_h/2"/>
                                          </p:val>
                                        </p:tav>
                                        <p:tav tm="100000">
                                          <p:val>
                                            <p:strVal val="#ppt_y"/>
                                          </p:val>
                                        </p:tav>
                                      </p:tavLst>
                                    </p:anim>
                                  </p:childTnLst>
                                </p:cTn>
                              </p:par>
                            </p:childTnLst>
                          </p:cTn>
                        </p:par>
                        <p:par>
                          <p:cTn id="79" fill="hold">
                            <p:stCondLst>
                              <p:cond delay="15000"/>
                            </p:stCondLst>
                            <p:childTnLst>
                              <p:par>
                                <p:cTn id="80" presetID="2" presetClass="entr" presetSubtype="4" fill="hold" grpId="0" nodeType="afterEffect">
                                  <p:stCondLst>
                                    <p:cond delay="0"/>
                                  </p:stCondLst>
                                  <p:childTnLst>
                                    <p:set>
                                      <p:cBhvr>
                                        <p:cTn id="81" dur="1" fill="hold">
                                          <p:stCondLst>
                                            <p:cond delay="0"/>
                                          </p:stCondLst>
                                        </p:cTn>
                                        <p:tgtEl>
                                          <p:spTgt spid="890931"/>
                                        </p:tgtEl>
                                        <p:attrNameLst>
                                          <p:attrName>style.visibility</p:attrName>
                                        </p:attrNameLst>
                                      </p:cBhvr>
                                      <p:to>
                                        <p:strVal val="visible"/>
                                      </p:to>
                                    </p:set>
                                    <p:anim calcmode="lin" valueType="num">
                                      <p:cBhvr additive="base">
                                        <p:cTn id="82" dur="1000" fill="hold"/>
                                        <p:tgtEl>
                                          <p:spTgt spid="890931"/>
                                        </p:tgtEl>
                                        <p:attrNameLst>
                                          <p:attrName>ppt_x</p:attrName>
                                        </p:attrNameLst>
                                      </p:cBhvr>
                                      <p:tavLst>
                                        <p:tav tm="0">
                                          <p:val>
                                            <p:strVal val="#ppt_x"/>
                                          </p:val>
                                        </p:tav>
                                        <p:tav tm="100000">
                                          <p:val>
                                            <p:strVal val="#ppt_x"/>
                                          </p:val>
                                        </p:tav>
                                      </p:tavLst>
                                    </p:anim>
                                    <p:anim calcmode="lin" valueType="num">
                                      <p:cBhvr additive="base">
                                        <p:cTn id="83" dur="1000" fill="hold"/>
                                        <p:tgtEl>
                                          <p:spTgt spid="890931"/>
                                        </p:tgtEl>
                                        <p:attrNameLst>
                                          <p:attrName>ppt_y</p:attrName>
                                        </p:attrNameLst>
                                      </p:cBhvr>
                                      <p:tavLst>
                                        <p:tav tm="0">
                                          <p:val>
                                            <p:strVal val="1+#ppt_h/2"/>
                                          </p:val>
                                        </p:tav>
                                        <p:tav tm="100000">
                                          <p:val>
                                            <p:strVal val="#ppt_y"/>
                                          </p:val>
                                        </p:tav>
                                      </p:tavLst>
                                    </p:anim>
                                  </p:childTnLst>
                                </p:cTn>
                              </p:par>
                            </p:childTnLst>
                          </p:cTn>
                        </p:par>
                        <p:par>
                          <p:cTn id="84" fill="hold">
                            <p:stCondLst>
                              <p:cond delay="16000"/>
                            </p:stCondLst>
                            <p:childTnLst>
                              <p:par>
                                <p:cTn id="85" presetID="2" presetClass="entr" presetSubtype="1" fill="hold" grpId="0" nodeType="afterEffect">
                                  <p:stCondLst>
                                    <p:cond delay="0"/>
                                  </p:stCondLst>
                                  <p:childTnLst>
                                    <p:set>
                                      <p:cBhvr>
                                        <p:cTn id="86" dur="1" fill="hold">
                                          <p:stCondLst>
                                            <p:cond delay="0"/>
                                          </p:stCondLst>
                                        </p:cTn>
                                        <p:tgtEl>
                                          <p:spTgt spid="890883"/>
                                        </p:tgtEl>
                                        <p:attrNameLst>
                                          <p:attrName>style.visibility</p:attrName>
                                        </p:attrNameLst>
                                      </p:cBhvr>
                                      <p:to>
                                        <p:strVal val="visible"/>
                                      </p:to>
                                    </p:set>
                                    <p:anim calcmode="lin" valueType="num">
                                      <p:cBhvr additive="base">
                                        <p:cTn id="87" dur="1000" fill="hold"/>
                                        <p:tgtEl>
                                          <p:spTgt spid="890883"/>
                                        </p:tgtEl>
                                        <p:attrNameLst>
                                          <p:attrName>ppt_x</p:attrName>
                                        </p:attrNameLst>
                                      </p:cBhvr>
                                      <p:tavLst>
                                        <p:tav tm="0">
                                          <p:val>
                                            <p:strVal val="#ppt_x"/>
                                          </p:val>
                                        </p:tav>
                                        <p:tav tm="100000">
                                          <p:val>
                                            <p:strVal val="#ppt_x"/>
                                          </p:val>
                                        </p:tav>
                                      </p:tavLst>
                                    </p:anim>
                                    <p:anim calcmode="lin" valueType="num">
                                      <p:cBhvr additive="base">
                                        <p:cTn id="88" dur="1000" fill="hold"/>
                                        <p:tgtEl>
                                          <p:spTgt spid="890883"/>
                                        </p:tgtEl>
                                        <p:attrNameLst>
                                          <p:attrName>ppt_y</p:attrName>
                                        </p:attrNameLst>
                                      </p:cBhvr>
                                      <p:tavLst>
                                        <p:tav tm="0">
                                          <p:val>
                                            <p:strVal val="0-#ppt_h/2"/>
                                          </p:val>
                                        </p:tav>
                                        <p:tav tm="100000">
                                          <p:val>
                                            <p:strVal val="#ppt_y"/>
                                          </p:val>
                                        </p:tav>
                                      </p:tavLst>
                                    </p:anim>
                                  </p:childTnLst>
                                </p:cTn>
                              </p:par>
                            </p:childTnLst>
                          </p:cTn>
                        </p:par>
                        <p:par>
                          <p:cTn id="89" fill="hold">
                            <p:stCondLst>
                              <p:cond delay="17000"/>
                            </p:stCondLst>
                            <p:childTnLst>
                              <p:par>
                                <p:cTn id="90" presetID="2" presetClass="entr" presetSubtype="1" fill="hold" grpId="0" nodeType="afterEffect">
                                  <p:stCondLst>
                                    <p:cond delay="0"/>
                                  </p:stCondLst>
                                  <p:childTnLst>
                                    <p:set>
                                      <p:cBhvr>
                                        <p:cTn id="91" dur="1" fill="hold">
                                          <p:stCondLst>
                                            <p:cond delay="0"/>
                                          </p:stCondLst>
                                        </p:cTn>
                                        <p:tgtEl>
                                          <p:spTgt spid="890938"/>
                                        </p:tgtEl>
                                        <p:attrNameLst>
                                          <p:attrName>style.visibility</p:attrName>
                                        </p:attrNameLst>
                                      </p:cBhvr>
                                      <p:to>
                                        <p:strVal val="visible"/>
                                      </p:to>
                                    </p:set>
                                    <p:anim calcmode="lin" valueType="num">
                                      <p:cBhvr additive="base">
                                        <p:cTn id="92" dur="1000" fill="hold"/>
                                        <p:tgtEl>
                                          <p:spTgt spid="890938"/>
                                        </p:tgtEl>
                                        <p:attrNameLst>
                                          <p:attrName>ppt_x</p:attrName>
                                        </p:attrNameLst>
                                      </p:cBhvr>
                                      <p:tavLst>
                                        <p:tav tm="0">
                                          <p:val>
                                            <p:strVal val="#ppt_x"/>
                                          </p:val>
                                        </p:tav>
                                        <p:tav tm="100000">
                                          <p:val>
                                            <p:strVal val="#ppt_x"/>
                                          </p:val>
                                        </p:tav>
                                      </p:tavLst>
                                    </p:anim>
                                    <p:anim calcmode="lin" valueType="num">
                                      <p:cBhvr additive="base">
                                        <p:cTn id="93" dur="1000" fill="hold"/>
                                        <p:tgtEl>
                                          <p:spTgt spid="890938"/>
                                        </p:tgtEl>
                                        <p:attrNameLst>
                                          <p:attrName>ppt_y</p:attrName>
                                        </p:attrNameLst>
                                      </p:cBhvr>
                                      <p:tavLst>
                                        <p:tav tm="0">
                                          <p:val>
                                            <p:strVal val="0-#ppt_h/2"/>
                                          </p:val>
                                        </p:tav>
                                        <p:tav tm="100000">
                                          <p:val>
                                            <p:strVal val="#ppt_y"/>
                                          </p:val>
                                        </p:tav>
                                      </p:tavLst>
                                    </p:anim>
                                  </p:childTnLst>
                                </p:cTn>
                              </p:par>
                            </p:childTnLst>
                          </p:cTn>
                        </p:par>
                        <p:par>
                          <p:cTn id="94" fill="hold">
                            <p:stCondLst>
                              <p:cond delay="18000"/>
                            </p:stCondLst>
                            <p:childTnLst>
                              <p:par>
                                <p:cTn id="95" presetID="2" presetClass="entr" presetSubtype="4" fill="hold" grpId="0" nodeType="after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additive="base">
                                        <p:cTn id="97" dur="1000" fill="hold"/>
                                        <p:tgtEl>
                                          <p:spTgt spid="3"/>
                                        </p:tgtEl>
                                        <p:attrNameLst>
                                          <p:attrName>ppt_x</p:attrName>
                                        </p:attrNameLst>
                                      </p:cBhvr>
                                      <p:tavLst>
                                        <p:tav tm="0">
                                          <p:val>
                                            <p:strVal val="#ppt_x"/>
                                          </p:val>
                                        </p:tav>
                                        <p:tav tm="100000">
                                          <p:val>
                                            <p:strVal val="#ppt_x"/>
                                          </p:val>
                                        </p:tav>
                                      </p:tavLst>
                                    </p:anim>
                                    <p:anim calcmode="lin" valueType="num">
                                      <p:cBhvr additive="base">
                                        <p:cTn id="98" dur="1000" fill="hold"/>
                                        <p:tgtEl>
                                          <p:spTgt spid="3"/>
                                        </p:tgtEl>
                                        <p:attrNameLst>
                                          <p:attrName>ppt_y</p:attrName>
                                        </p:attrNameLst>
                                      </p:cBhvr>
                                      <p:tavLst>
                                        <p:tav tm="0">
                                          <p:val>
                                            <p:strVal val="1+#ppt_h/2"/>
                                          </p:val>
                                        </p:tav>
                                        <p:tav tm="100000">
                                          <p:val>
                                            <p:strVal val="#ppt_y"/>
                                          </p:val>
                                        </p:tav>
                                      </p:tavLst>
                                    </p:anim>
                                  </p:childTnLst>
                                </p:cTn>
                              </p:par>
                            </p:childTnLst>
                          </p:cTn>
                        </p:par>
                        <p:par>
                          <p:cTn id="99" fill="hold">
                            <p:stCondLst>
                              <p:cond delay="19000"/>
                            </p:stCondLst>
                            <p:childTnLst>
                              <p:par>
                                <p:cTn id="100" presetID="2" presetClass="entr" presetSubtype="4" fill="hold" grpId="0" nodeType="afterEffect">
                                  <p:stCondLst>
                                    <p:cond delay="0"/>
                                  </p:stCondLst>
                                  <p:childTnLst>
                                    <p:set>
                                      <p:cBhvr>
                                        <p:cTn id="101" dur="1" fill="hold">
                                          <p:stCondLst>
                                            <p:cond delay="0"/>
                                          </p:stCondLst>
                                        </p:cTn>
                                        <p:tgtEl>
                                          <p:spTgt spid="890930"/>
                                        </p:tgtEl>
                                        <p:attrNameLst>
                                          <p:attrName>style.visibility</p:attrName>
                                        </p:attrNameLst>
                                      </p:cBhvr>
                                      <p:to>
                                        <p:strVal val="visible"/>
                                      </p:to>
                                    </p:set>
                                    <p:anim calcmode="lin" valueType="num">
                                      <p:cBhvr additive="base">
                                        <p:cTn id="102" dur="1000" fill="hold"/>
                                        <p:tgtEl>
                                          <p:spTgt spid="890930"/>
                                        </p:tgtEl>
                                        <p:attrNameLst>
                                          <p:attrName>ppt_x</p:attrName>
                                        </p:attrNameLst>
                                      </p:cBhvr>
                                      <p:tavLst>
                                        <p:tav tm="0">
                                          <p:val>
                                            <p:strVal val="#ppt_x"/>
                                          </p:val>
                                        </p:tav>
                                        <p:tav tm="100000">
                                          <p:val>
                                            <p:strVal val="#ppt_x"/>
                                          </p:val>
                                        </p:tav>
                                      </p:tavLst>
                                    </p:anim>
                                    <p:anim calcmode="lin" valueType="num">
                                      <p:cBhvr additive="base">
                                        <p:cTn id="103" dur="1000" fill="hold"/>
                                        <p:tgtEl>
                                          <p:spTgt spid="890930"/>
                                        </p:tgtEl>
                                        <p:attrNameLst>
                                          <p:attrName>ppt_y</p:attrName>
                                        </p:attrNameLst>
                                      </p:cBhvr>
                                      <p:tavLst>
                                        <p:tav tm="0">
                                          <p:val>
                                            <p:strVal val="1+#ppt_h/2"/>
                                          </p:val>
                                        </p:tav>
                                        <p:tav tm="100000">
                                          <p:val>
                                            <p:strVal val="#ppt_y"/>
                                          </p:val>
                                        </p:tav>
                                      </p:tavLst>
                                    </p:anim>
                                  </p:childTnLst>
                                </p:cTn>
                              </p:par>
                            </p:childTnLst>
                          </p:cTn>
                        </p:par>
                        <p:par>
                          <p:cTn id="104" fill="hold">
                            <p:stCondLst>
                              <p:cond delay="20000"/>
                            </p:stCondLst>
                            <p:childTnLst>
                              <p:par>
                                <p:cTn id="105" presetID="2" presetClass="entr" presetSubtype="1" fill="hold" grpId="0" nodeType="afterEffect">
                                  <p:stCondLst>
                                    <p:cond delay="0"/>
                                  </p:stCondLst>
                                  <p:childTnLst>
                                    <p:set>
                                      <p:cBhvr>
                                        <p:cTn id="106" dur="1" fill="hold">
                                          <p:stCondLst>
                                            <p:cond delay="0"/>
                                          </p:stCondLst>
                                        </p:cTn>
                                        <p:tgtEl>
                                          <p:spTgt spid="890882"/>
                                        </p:tgtEl>
                                        <p:attrNameLst>
                                          <p:attrName>style.visibility</p:attrName>
                                        </p:attrNameLst>
                                      </p:cBhvr>
                                      <p:to>
                                        <p:strVal val="visible"/>
                                      </p:to>
                                    </p:set>
                                    <p:anim calcmode="lin" valueType="num">
                                      <p:cBhvr additive="base">
                                        <p:cTn id="107" dur="1000" fill="hold"/>
                                        <p:tgtEl>
                                          <p:spTgt spid="890882"/>
                                        </p:tgtEl>
                                        <p:attrNameLst>
                                          <p:attrName>ppt_x</p:attrName>
                                        </p:attrNameLst>
                                      </p:cBhvr>
                                      <p:tavLst>
                                        <p:tav tm="0">
                                          <p:val>
                                            <p:strVal val="#ppt_x"/>
                                          </p:val>
                                        </p:tav>
                                        <p:tav tm="100000">
                                          <p:val>
                                            <p:strVal val="#ppt_x"/>
                                          </p:val>
                                        </p:tav>
                                      </p:tavLst>
                                    </p:anim>
                                    <p:anim calcmode="lin" valueType="num">
                                      <p:cBhvr additive="base">
                                        <p:cTn id="108" dur="1000" fill="hold"/>
                                        <p:tgtEl>
                                          <p:spTgt spid="890882"/>
                                        </p:tgtEl>
                                        <p:attrNameLst>
                                          <p:attrName>ppt_y</p:attrName>
                                        </p:attrNameLst>
                                      </p:cBhvr>
                                      <p:tavLst>
                                        <p:tav tm="0">
                                          <p:val>
                                            <p:strVal val="0-#ppt_h/2"/>
                                          </p:val>
                                        </p:tav>
                                        <p:tav tm="100000">
                                          <p:val>
                                            <p:strVal val="#ppt_y"/>
                                          </p:val>
                                        </p:tav>
                                      </p:tavLst>
                                    </p:anim>
                                  </p:childTnLst>
                                </p:cTn>
                              </p:par>
                            </p:childTnLst>
                          </p:cTn>
                        </p:par>
                        <p:par>
                          <p:cTn id="109" fill="hold">
                            <p:stCondLst>
                              <p:cond delay="21000"/>
                            </p:stCondLst>
                            <p:childTnLst>
                              <p:par>
                                <p:cTn id="110" presetID="2" presetClass="entr" presetSubtype="1" fill="hold" grpId="0" nodeType="afterEffect">
                                  <p:stCondLst>
                                    <p:cond delay="0"/>
                                  </p:stCondLst>
                                  <p:childTnLst>
                                    <p:set>
                                      <p:cBhvr>
                                        <p:cTn id="111" dur="1" fill="hold">
                                          <p:stCondLst>
                                            <p:cond delay="0"/>
                                          </p:stCondLst>
                                        </p:cTn>
                                        <p:tgtEl>
                                          <p:spTgt spid="890940"/>
                                        </p:tgtEl>
                                        <p:attrNameLst>
                                          <p:attrName>style.visibility</p:attrName>
                                        </p:attrNameLst>
                                      </p:cBhvr>
                                      <p:to>
                                        <p:strVal val="visible"/>
                                      </p:to>
                                    </p:set>
                                    <p:anim calcmode="lin" valueType="num">
                                      <p:cBhvr additive="base">
                                        <p:cTn id="112" dur="1000" fill="hold"/>
                                        <p:tgtEl>
                                          <p:spTgt spid="890940"/>
                                        </p:tgtEl>
                                        <p:attrNameLst>
                                          <p:attrName>ppt_x</p:attrName>
                                        </p:attrNameLst>
                                      </p:cBhvr>
                                      <p:tavLst>
                                        <p:tav tm="0">
                                          <p:val>
                                            <p:strVal val="#ppt_x"/>
                                          </p:val>
                                        </p:tav>
                                        <p:tav tm="100000">
                                          <p:val>
                                            <p:strVal val="#ppt_x"/>
                                          </p:val>
                                        </p:tav>
                                      </p:tavLst>
                                    </p:anim>
                                    <p:anim calcmode="lin" valueType="num">
                                      <p:cBhvr additive="base">
                                        <p:cTn id="113" dur="1000" fill="hold"/>
                                        <p:tgtEl>
                                          <p:spTgt spid="890940"/>
                                        </p:tgtEl>
                                        <p:attrNameLst>
                                          <p:attrName>ppt_y</p:attrName>
                                        </p:attrNameLst>
                                      </p:cBhvr>
                                      <p:tavLst>
                                        <p:tav tm="0">
                                          <p:val>
                                            <p:strVal val="0-#ppt_h/2"/>
                                          </p:val>
                                        </p:tav>
                                        <p:tav tm="100000">
                                          <p:val>
                                            <p:strVal val="#ppt_y"/>
                                          </p:val>
                                        </p:tav>
                                      </p:tavLst>
                                    </p:anim>
                                  </p:childTnLst>
                                </p:cTn>
                              </p:par>
                            </p:childTnLst>
                          </p:cTn>
                        </p:par>
                        <p:par>
                          <p:cTn id="114" fill="hold">
                            <p:stCondLst>
                              <p:cond delay="22000"/>
                            </p:stCondLst>
                            <p:childTnLst>
                              <p:par>
                                <p:cTn id="115" presetID="2" presetClass="entr" presetSubtype="4" fill="hold" grpId="0" nodeType="afterEffect">
                                  <p:stCondLst>
                                    <p:cond delay="0"/>
                                  </p:stCondLst>
                                  <p:childTnLst>
                                    <p:set>
                                      <p:cBhvr>
                                        <p:cTn id="116" dur="1" fill="hold">
                                          <p:stCondLst>
                                            <p:cond delay="0"/>
                                          </p:stCondLst>
                                        </p:cTn>
                                        <p:tgtEl>
                                          <p:spTgt spid="2"/>
                                        </p:tgtEl>
                                        <p:attrNameLst>
                                          <p:attrName>style.visibility</p:attrName>
                                        </p:attrNameLst>
                                      </p:cBhvr>
                                      <p:to>
                                        <p:strVal val="visible"/>
                                      </p:to>
                                    </p:set>
                                    <p:anim calcmode="lin" valueType="num">
                                      <p:cBhvr additive="base">
                                        <p:cTn id="117" dur="1000" fill="hold"/>
                                        <p:tgtEl>
                                          <p:spTgt spid="2"/>
                                        </p:tgtEl>
                                        <p:attrNameLst>
                                          <p:attrName>ppt_x</p:attrName>
                                        </p:attrNameLst>
                                      </p:cBhvr>
                                      <p:tavLst>
                                        <p:tav tm="0">
                                          <p:val>
                                            <p:strVal val="#ppt_x"/>
                                          </p:val>
                                        </p:tav>
                                        <p:tav tm="100000">
                                          <p:val>
                                            <p:strVal val="#ppt_x"/>
                                          </p:val>
                                        </p:tav>
                                      </p:tavLst>
                                    </p:anim>
                                    <p:anim calcmode="lin" valueType="num">
                                      <p:cBhvr additive="base">
                                        <p:cTn id="118" dur="1000" fill="hold"/>
                                        <p:tgtEl>
                                          <p:spTgt spid="2"/>
                                        </p:tgtEl>
                                        <p:attrNameLst>
                                          <p:attrName>ppt_y</p:attrName>
                                        </p:attrNameLst>
                                      </p:cBhvr>
                                      <p:tavLst>
                                        <p:tav tm="0">
                                          <p:val>
                                            <p:strVal val="1+#ppt_h/2"/>
                                          </p:val>
                                        </p:tav>
                                        <p:tav tm="100000">
                                          <p:val>
                                            <p:strVal val="#ppt_y"/>
                                          </p:val>
                                        </p:tav>
                                      </p:tavLst>
                                    </p:anim>
                                  </p:childTnLst>
                                </p:cTn>
                              </p:par>
                            </p:childTnLst>
                          </p:cTn>
                        </p:par>
                        <p:par>
                          <p:cTn id="119" fill="hold">
                            <p:stCondLst>
                              <p:cond delay="23000"/>
                            </p:stCondLst>
                            <p:childTnLst>
                              <p:par>
                                <p:cTn id="120" presetID="2" presetClass="entr" presetSubtype="4" fill="hold" grpId="0" nodeType="afterEffect">
                                  <p:stCondLst>
                                    <p:cond delay="0"/>
                                  </p:stCondLst>
                                  <p:childTnLst>
                                    <p:set>
                                      <p:cBhvr>
                                        <p:cTn id="121" dur="1" fill="hold">
                                          <p:stCondLst>
                                            <p:cond delay="0"/>
                                          </p:stCondLst>
                                        </p:cTn>
                                        <p:tgtEl>
                                          <p:spTgt spid="890929"/>
                                        </p:tgtEl>
                                        <p:attrNameLst>
                                          <p:attrName>style.visibility</p:attrName>
                                        </p:attrNameLst>
                                      </p:cBhvr>
                                      <p:to>
                                        <p:strVal val="visible"/>
                                      </p:to>
                                    </p:set>
                                    <p:anim calcmode="lin" valueType="num">
                                      <p:cBhvr additive="base">
                                        <p:cTn id="122" dur="1000" fill="hold"/>
                                        <p:tgtEl>
                                          <p:spTgt spid="890929"/>
                                        </p:tgtEl>
                                        <p:attrNameLst>
                                          <p:attrName>ppt_x</p:attrName>
                                        </p:attrNameLst>
                                      </p:cBhvr>
                                      <p:tavLst>
                                        <p:tav tm="0">
                                          <p:val>
                                            <p:strVal val="#ppt_x"/>
                                          </p:val>
                                        </p:tav>
                                        <p:tav tm="100000">
                                          <p:val>
                                            <p:strVal val="#ppt_x"/>
                                          </p:val>
                                        </p:tav>
                                      </p:tavLst>
                                    </p:anim>
                                    <p:anim calcmode="lin" valueType="num">
                                      <p:cBhvr additive="base">
                                        <p:cTn id="123" dur="1000" fill="hold"/>
                                        <p:tgtEl>
                                          <p:spTgt spid="890929"/>
                                        </p:tgtEl>
                                        <p:attrNameLst>
                                          <p:attrName>ppt_y</p:attrName>
                                        </p:attrNameLst>
                                      </p:cBhvr>
                                      <p:tavLst>
                                        <p:tav tm="0">
                                          <p:val>
                                            <p:strVal val="1+#ppt_h/2"/>
                                          </p:val>
                                        </p:tav>
                                        <p:tav tm="100000">
                                          <p:val>
                                            <p:strVal val="#ppt_y"/>
                                          </p:val>
                                        </p:tav>
                                      </p:tavLst>
                                    </p:anim>
                                  </p:childTnLst>
                                </p:cTn>
                              </p:par>
                            </p:childTnLst>
                          </p:cTn>
                        </p:par>
                        <p:par>
                          <p:cTn id="124" fill="hold">
                            <p:stCondLst>
                              <p:cond delay="24000"/>
                            </p:stCondLst>
                            <p:childTnLst>
                              <p:par>
                                <p:cTn id="125" presetID="2" presetClass="entr" presetSubtype="1" fill="hold" grpId="0" nodeType="afterEffect" nodePh="1">
                                  <p:stCondLst>
                                    <p:cond delay="0"/>
                                  </p:stCondLst>
                                  <p:endCondLst>
                                    <p:cond evt="begin" delay="0">
                                      <p:tn val="125"/>
                                    </p:cond>
                                  </p:endCondLst>
                                  <p:childTnLst>
                                    <p:set>
                                      <p:cBhvr>
                                        <p:cTn id="126" dur="1" fill="hold">
                                          <p:stCondLst>
                                            <p:cond delay="0"/>
                                          </p:stCondLst>
                                        </p:cTn>
                                        <p:tgtEl>
                                          <p:spTgt spid="890935"/>
                                        </p:tgtEl>
                                        <p:attrNameLst>
                                          <p:attrName>style.visibility</p:attrName>
                                        </p:attrNameLst>
                                      </p:cBhvr>
                                      <p:to>
                                        <p:strVal val="visible"/>
                                      </p:to>
                                    </p:set>
                                    <p:anim calcmode="lin" valueType="num">
                                      <p:cBhvr additive="base">
                                        <p:cTn id="127" dur="1000" fill="hold"/>
                                        <p:tgtEl>
                                          <p:spTgt spid="890935"/>
                                        </p:tgtEl>
                                        <p:attrNameLst>
                                          <p:attrName>ppt_x</p:attrName>
                                        </p:attrNameLst>
                                      </p:cBhvr>
                                      <p:tavLst>
                                        <p:tav tm="0">
                                          <p:val>
                                            <p:strVal val="#ppt_x"/>
                                          </p:val>
                                        </p:tav>
                                        <p:tav tm="100000">
                                          <p:val>
                                            <p:strVal val="#ppt_x"/>
                                          </p:val>
                                        </p:tav>
                                      </p:tavLst>
                                    </p:anim>
                                    <p:anim calcmode="lin" valueType="num">
                                      <p:cBhvr additive="base">
                                        <p:cTn id="128" dur="1000" fill="hold"/>
                                        <p:tgtEl>
                                          <p:spTgt spid="8909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2" grpId="0"/>
      <p:bldP spid="890883" grpId="0"/>
      <p:bldP spid="890884" grpId="0"/>
      <p:bldP spid="890885" grpId="0"/>
      <p:bldP spid="890886" grpId="0"/>
      <p:bldP spid="890887" grpId="0"/>
      <p:bldP spid="890888" grpId="0"/>
      <p:bldP spid="890929" grpId="0"/>
      <p:bldP spid="890930" grpId="0"/>
      <p:bldP spid="890931" grpId="0"/>
      <p:bldP spid="890932" grpId="0"/>
      <p:bldP spid="890933" grpId="0"/>
      <p:bldP spid="890934" grpId="0"/>
      <p:bldP spid="890935" grpId="0"/>
      <p:bldP spid="890936" grpId="0"/>
      <p:bldP spid="890937" grpId="0"/>
      <p:bldP spid="890938" grpId="0"/>
      <p:bldP spid="890939" grpId="0"/>
      <p:bldP spid="890940" grpId="0"/>
      <p:bldP spid="2" grpId="0"/>
      <p:bldP spid="3"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4516" name="Rectangle 139"/>
          <p:cNvSpPr>
            <a:spLocks noChangeArrowheads="1"/>
          </p:cNvSpPr>
          <p:nvPr/>
        </p:nvSpPr>
        <p:spPr bwMode="auto">
          <a:xfrm>
            <a:off x="3539908" y="2545740"/>
            <a:ext cx="502061" cy="523220"/>
          </a:xfrm>
          <a:prstGeom prst="rect">
            <a:avLst/>
          </a:prstGeom>
          <a:noFill/>
          <a:ln w="9525" algn="ctr">
            <a:noFill/>
            <a:miter lim="800000"/>
            <a:headEnd/>
            <a:tailEnd/>
          </a:ln>
        </p:spPr>
        <p:txBody>
          <a:bodyPr wrap="none">
            <a:spAutoFit/>
          </a:bodyPr>
          <a:lstStyle/>
          <a:p>
            <a:pPr fontAlgn="b"/>
            <a:r>
              <a:rPr lang="tr-TR" b="1" err="1">
                <a:solidFill>
                  <a:schemeClr val="bg1"/>
                </a:solidFill>
              </a:rPr>
              <a:t>śe</a:t>
            </a:r>
            <a:endParaRPr lang="tr-TR" b="1">
              <a:solidFill>
                <a:schemeClr val="bg1"/>
              </a:solidFill>
            </a:endParaRPr>
          </a:p>
        </p:txBody>
      </p:sp>
      <p:sp>
        <p:nvSpPr>
          <p:cNvPr id="717964" name="Rectangle 140"/>
          <p:cNvSpPr>
            <a:spLocks noChangeArrowheads="1"/>
          </p:cNvSpPr>
          <p:nvPr/>
        </p:nvSpPr>
        <p:spPr bwMode="auto">
          <a:xfrm>
            <a:off x="3932960" y="2515960"/>
            <a:ext cx="650875" cy="519113"/>
          </a:xfrm>
          <a:prstGeom prst="rect">
            <a:avLst/>
          </a:prstGeom>
          <a:noFill/>
          <a:ln w="9525" algn="ctr">
            <a:noFill/>
            <a:miter lim="800000"/>
            <a:headEnd/>
            <a:tailEnd/>
          </a:ln>
        </p:spPr>
        <p:txBody>
          <a:bodyPr wrap="none">
            <a:spAutoFit/>
          </a:bodyPr>
          <a:lstStyle/>
          <a:p>
            <a:pPr fontAlgn="b"/>
            <a:r>
              <a:rPr lang="tr-TR" b="1">
                <a:solidFill>
                  <a:srgbClr val="FF0000"/>
                </a:solidFill>
              </a:rPr>
              <a:t>xe</a:t>
            </a:r>
            <a:r>
              <a:rPr lang="tr-TR" b="1">
                <a:solidFill>
                  <a:srgbClr val="3333FF"/>
                </a:solidFill>
              </a:rPr>
              <a:t>r</a:t>
            </a:r>
          </a:p>
        </p:txBody>
      </p:sp>
      <p:sp>
        <p:nvSpPr>
          <p:cNvPr id="64518" name="Rectangle 141"/>
          <p:cNvSpPr>
            <a:spLocks noChangeArrowheads="1"/>
          </p:cNvSpPr>
          <p:nvPr/>
        </p:nvSpPr>
        <p:spPr bwMode="auto">
          <a:xfrm>
            <a:off x="2732586" y="2996952"/>
            <a:ext cx="1337225" cy="523220"/>
          </a:xfrm>
          <a:prstGeom prst="rect">
            <a:avLst/>
          </a:prstGeom>
          <a:noFill/>
          <a:ln w="9525" algn="ctr">
            <a:noFill/>
            <a:miter lim="800000"/>
            <a:headEnd/>
            <a:tailEnd/>
          </a:ln>
        </p:spPr>
        <p:txBody>
          <a:bodyPr wrap="none">
            <a:spAutoFit/>
          </a:bodyPr>
          <a:lstStyle/>
          <a:p>
            <a:r>
              <a:rPr lang="tr-TR" b="1">
                <a:solidFill>
                  <a:schemeClr val="bg1"/>
                </a:solidFill>
              </a:rPr>
              <a:t>tığoáqo</a:t>
            </a:r>
          </a:p>
        </p:txBody>
      </p:sp>
      <p:sp>
        <p:nvSpPr>
          <p:cNvPr id="64519" name="Rectangle 142"/>
          <p:cNvSpPr>
            <a:spLocks noChangeArrowheads="1"/>
          </p:cNvSpPr>
          <p:nvPr/>
        </p:nvSpPr>
        <p:spPr bwMode="auto">
          <a:xfrm>
            <a:off x="3227239" y="3571876"/>
            <a:ext cx="816249" cy="523220"/>
          </a:xfrm>
          <a:prstGeom prst="rect">
            <a:avLst/>
          </a:prstGeom>
          <a:noFill/>
          <a:ln w="9525" algn="ctr">
            <a:noFill/>
            <a:miter lim="800000"/>
            <a:headEnd/>
            <a:tailEnd/>
          </a:ln>
        </p:spPr>
        <p:txBody>
          <a:bodyPr wrap="none">
            <a:spAutoFit/>
          </a:bodyPr>
          <a:lstStyle/>
          <a:p>
            <a:r>
              <a:rPr lang="tr-TR" b="1" err="1">
                <a:solidFill>
                  <a:schemeClr val="bg1"/>
                </a:solidFill>
              </a:rPr>
              <a:t>śığo</a:t>
            </a:r>
            <a:endParaRPr lang="tr-TR" b="1">
              <a:solidFill>
                <a:schemeClr val="bg1"/>
              </a:solidFill>
            </a:endParaRPr>
          </a:p>
        </p:txBody>
      </p:sp>
      <p:sp>
        <p:nvSpPr>
          <p:cNvPr id="64520" name="Rectangle 143"/>
          <p:cNvSpPr>
            <a:spLocks noChangeArrowheads="1"/>
          </p:cNvSpPr>
          <p:nvPr/>
        </p:nvSpPr>
        <p:spPr bwMode="auto">
          <a:xfrm>
            <a:off x="3095607" y="4157656"/>
            <a:ext cx="923925" cy="519112"/>
          </a:xfrm>
          <a:prstGeom prst="rect">
            <a:avLst/>
          </a:prstGeom>
          <a:noFill/>
          <a:ln w="9525" algn="ctr">
            <a:noFill/>
            <a:miter lim="800000"/>
            <a:headEnd/>
            <a:tailEnd/>
          </a:ln>
        </p:spPr>
        <p:txBody>
          <a:bodyPr wrap="none">
            <a:spAutoFit/>
          </a:bodyPr>
          <a:lstStyle/>
          <a:p>
            <a:r>
              <a:rPr lang="tr-TR" b="1" err="1">
                <a:solidFill>
                  <a:schemeClr val="bg1"/>
                </a:solidFill>
              </a:rPr>
              <a:t>şejye</a:t>
            </a:r>
            <a:endParaRPr lang="tr-TR" b="1">
              <a:solidFill>
                <a:schemeClr val="bg1"/>
              </a:solidFill>
            </a:endParaRPr>
          </a:p>
        </p:txBody>
      </p:sp>
      <p:sp>
        <p:nvSpPr>
          <p:cNvPr id="64521" name="Rectangle 144"/>
          <p:cNvSpPr>
            <a:spLocks noChangeArrowheads="1"/>
          </p:cNvSpPr>
          <p:nvPr/>
        </p:nvSpPr>
        <p:spPr bwMode="auto">
          <a:xfrm>
            <a:off x="3381359" y="4718043"/>
            <a:ext cx="588623" cy="523220"/>
          </a:xfrm>
          <a:prstGeom prst="rect">
            <a:avLst/>
          </a:prstGeom>
          <a:noFill/>
          <a:ln w="9525" algn="ctr">
            <a:noFill/>
            <a:miter lim="800000"/>
            <a:headEnd/>
            <a:tailEnd/>
          </a:ln>
        </p:spPr>
        <p:txBody>
          <a:bodyPr wrap="none">
            <a:spAutoFit/>
          </a:bodyPr>
          <a:lstStyle/>
          <a:p>
            <a:r>
              <a:rPr lang="tr-TR" b="1">
                <a:solidFill>
                  <a:schemeClr val="bg1"/>
                </a:solidFill>
              </a:rPr>
              <a:t>mı</a:t>
            </a:r>
          </a:p>
        </p:txBody>
      </p:sp>
      <p:sp>
        <p:nvSpPr>
          <p:cNvPr id="64522" name="Rectangle 145"/>
          <p:cNvSpPr>
            <a:spLocks noChangeArrowheads="1"/>
          </p:cNvSpPr>
          <p:nvPr/>
        </p:nvSpPr>
        <p:spPr bwMode="auto">
          <a:xfrm>
            <a:off x="3309921" y="5294306"/>
            <a:ext cx="764953" cy="523220"/>
          </a:xfrm>
          <a:prstGeom prst="rect">
            <a:avLst/>
          </a:prstGeom>
          <a:noFill/>
          <a:ln w="9525" algn="ctr">
            <a:noFill/>
            <a:miter lim="800000"/>
            <a:headEnd/>
            <a:tailEnd/>
          </a:ln>
        </p:spPr>
        <p:txBody>
          <a:bodyPr wrap="none">
            <a:spAutoFit/>
          </a:bodyPr>
          <a:lstStyle/>
          <a:p>
            <a:r>
              <a:rPr lang="tr-TR" b="1" err="1">
                <a:solidFill>
                  <a:schemeClr val="bg1"/>
                </a:solidFill>
              </a:rPr>
              <a:t>mo</a:t>
            </a:r>
            <a:r>
              <a:rPr lang="tr-TR" b="1">
                <a:solidFill>
                  <a:schemeClr val="bg1"/>
                </a:solidFill>
              </a:rPr>
              <a:t> </a:t>
            </a:r>
          </a:p>
        </p:txBody>
      </p:sp>
      <p:sp>
        <p:nvSpPr>
          <p:cNvPr id="717971" name="Rectangle 147"/>
          <p:cNvSpPr>
            <a:spLocks noChangeArrowheads="1"/>
          </p:cNvSpPr>
          <p:nvPr/>
        </p:nvSpPr>
        <p:spPr bwMode="auto">
          <a:xfrm>
            <a:off x="3928192" y="3019202"/>
            <a:ext cx="650875" cy="519113"/>
          </a:xfrm>
          <a:prstGeom prst="rect">
            <a:avLst/>
          </a:prstGeom>
          <a:noFill/>
          <a:ln w="9525" algn="ctr">
            <a:noFill/>
            <a:miter lim="800000"/>
            <a:headEnd/>
            <a:tailEnd/>
          </a:ln>
        </p:spPr>
        <p:txBody>
          <a:bodyPr wrap="none">
            <a:spAutoFit/>
          </a:bodyPr>
          <a:lstStyle/>
          <a:p>
            <a:pPr fontAlgn="b"/>
            <a:r>
              <a:rPr lang="tr-TR" b="1">
                <a:solidFill>
                  <a:srgbClr val="FF0000"/>
                </a:solidFill>
              </a:rPr>
              <a:t>xe</a:t>
            </a:r>
            <a:r>
              <a:rPr lang="tr-TR" b="1">
                <a:solidFill>
                  <a:srgbClr val="3333FF"/>
                </a:solidFill>
              </a:rPr>
              <a:t>r</a:t>
            </a:r>
          </a:p>
        </p:txBody>
      </p:sp>
      <p:sp>
        <p:nvSpPr>
          <p:cNvPr id="717972" name="Rectangle 148"/>
          <p:cNvSpPr>
            <a:spLocks noChangeArrowheads="1"/>
          </p:cNvSpPr>
          <p:nvPr/>
        </p:nvSpPr>
        <p:spPr bwMode="auto">
          <a:xfrm>
            <a:off x="3928196" y="3573242"/>
            <a:ext cx="650875" cy="519113"/>
          </a:xfrm>
          <a:prstGeom prst="rect">
            <a:avLst/>
          </a:prstGeom>
          <a:noFill/>
          <a:ln w="9525" algn="ctr">
            <a:noFill/>
            <a:miter lim="800000"/>
            <a:headEnd/>
            <a:tailEnd/>
          </a:ln>
        </p:spPr>
        <p:txBody>
          <a:bodyPr wrap="none">
            <a:spAutoFit/>
          </a:bodyPr>
          <a:lstStyle/>
          <a:p>
            <a:pPr fontAlgn="b"/>
            <a:r>
              <a:rPr lang="tr-TR" b="1">
                <a:solidFill>
                  <a:srgbClr val="FF0000"/>
                </a:solidFill>
              </a:rPr>
              <a:t>xe</a:t>
            </a:r>
            <a:r>
              <a:rPr lang="tr-TR" b="1">
                <a:solidFill>
                  <a:srgbClr val="3333FF"/>
                </a:solidFill>
              </a:rPr>
              <a:t>r</a:t>
            </a:r>
          </a:p>
        </p:txBody>
      </p:sp>
      <p:sp>
        <p:nvSpPr>
          <p:cNvPr id="717973" name="Rectangle 149"/>
          <p:cNvSpPr>
            <a:spLocks noChangeArrowheads="1"/>
          </p:cNvSpPr>
          <p:nvPr/>
        </p:nvSpPr>
        <p:spPr bwMode="auto">
          <a:xfrm>
            <a:off x="3885333" y="4133627"/>
            <a:ext cx="650875" cy="519112"/>
          </a:xfrm>
          <a:prstGeom prst="rect">
            <a:avLst/>
          </a:prstGeom>
          <a:noFill/>
          <a:ln w="9525" algn="ctr">
            <a:noFill/>
            <a:miter lim="800000"/>
            <a:headEnd/>
            <a:tailEnd/>
          </a:ln>
        </p:spPr>
        <p:txBody>
          <a:bodyPr wrap="none">
            <a:spAutoFit/>
          </a:bodyPr>
          <a:lstStyle/>
          <a:p>
            <a:pPr fontAlgn="b"/>
            <a:r>
              <a:rPr lang="tr-TR" b="1">
                <a:solidFill>
                  <a:srgbClr val="FF0000"/>
                </a:solidFill>
              </a:rPr>
              <a:t>xe</a:t>
            </a:r>
            <a:r>
              <a:rPr lang="tr-TR" b="1">
                <a:solidFill>
                  <a:srgbClr val="3333FF"/>
                </a:solidFill>
              </a:rPr>
              <a:t>r</a:t>
            </a:r>
          </a:p>
        </p:txBody>
      </p:sp>
      <p:sp>
        <p:nvSpPr>
          <p:cNvPr id="717974" name="Rectangle 150"/>
          <p:cNvSpPr>
            <a:spLocks noChangeArrowheads="1"/>
          </p:cNvSpPr>
          <p:nvPr/>
        </p:nvSpPr>
        <p:spPr bwMode="auto">
          <a:xfrm>
            <a:off x="3865936" y="4709892"/>
            <a:ext cx="650875" cy="519113"/>
          </a:xfrm>
          <a:prstGeom prst="rect">
            <a:avLst/>
          </a:prstGeom>
          <a:noFill/>
          <a:ln w="9525" algn="ctr">
            <a:noFill/>
            <a:miter lim="800000"/>
            <a:headEnd/>
            <a:tailEnd/>
          </a:ln>
        </p:spPr>
        <p:txBody>
          <a:bodyPr wrap="none">
            <a:spAutoFit/>
          </a:bodyPr>
          <a:lstStyle/>
          <a:p>
            <a:pPr fontAlgn="b"/>
            <a:r>
              <a:rPr lang="tr-TR" b="1">
                <a:solidFill>
                  <a:srgbClr val="FF0000"/>
                </a:solidFill>
              </a:rPr>
              <a:t>xe</a:t>
            </a:r>
            <a:r>
              <a:rPr lang="tr-TR" b="1">
                <a:solidFill>
                  <a:srgbClr val="3333FF"/>
                </a:solidFill>
              </a:rPr>
              <a:t>r</a:t>
            </a:r>
          </a:p>
        </p:txBody>
      </p:sp>
      <p:sp>
        <p:nvSpPr>
          <p:cNvPr id="717975" name="Rectangle 151"/>
          <p:cNvSpPr>
            <a:spLocks noChangeArrowheads="1"/>
          </p:cNvSpPr>
          <p:nvPr/>
        </p:nvSpPr>
        <p:spPr bwMode="auto">
          <a:xfrm>
            <a:off x="3843827" y="5286152"/>
            <a:ext cx="650875" cy="519112"/>
          </a:xfrm>
          <a:prstGeom prst="rect">
            <a:avLst/>
          </a:prstGeom>
          <a:noFill/>
          <a:ln w="9525" algn="ctr">
            <a:noFill/>
            <a:miter lim="800000"/>
            <a:headEnd/>
            <a:tailEnd/>
          </a:ln>
        </p:spPr>
        <p:txBody>
          <a:bodyPr wrap="none">
            <a:spAutoFit/>
          </a:bodyPr>
          <a:lstStyle/>
          <a:p>
            <a:pPr fontAlgn="b"/>
            <a:r>
              <a:rPr lang="tr-TR" b="1" err="1">
                <a:solidFill>
                  <a:srgbClr val="FF0000"/>
                </a:solidFill>
              </a:rPr>
              <a:t>xe</a:t>
            </a:r>
            <a:r>
              <a:rPr lang="tr-TR" b="1" err="1">
                <a:solidFill>
                  <a:srgbClr val="3333FF"/>
                </a:solidFill>
              </a:rPr>
              <a:t>r</a:t>
            </a:r>
            <a:endParaRPr lang="tr-TR" b="1">
              <a:solidFill>
                <a:srgbClr val="3333FF"/>
              </a:solidFill>
            </a:endParaRPr>
          </a:p>
        </p:txBody>
      </p:sp>
      <p:sp>
        <p:nvSpPr>
          <p:cNvPr id="64528" name="Rectangle 131"/>
          <p:cNvSpPr>
            <a:spLocks noChangeArrowheads="1"/>
          </p:cNvSpPr>
          <p:nvPr/>
        </p:nvSpPr>
        <p:spPr bwMode="auto">
          <a:xfrm>
            <a:off x="3709528" y="509774"/>
            <a:ext cx="4495141" cy="954107"/>
          </a:xfrm>
          <a:prstGeom prst="rect">
            <a:avLst/>
          </a:prstGeom>
          <a:noFill/>
          <a:ln w="9525" algn="ctr">
            <a:noFill/>
            <a:miter lim="800000"/>
            <a:headEnd/>
            <a:tailEnd/>
          </a:ln>
        </p:spPr>
        <p:txBody>
          <a:bodyPr wrap="none">
            <a:spAutoFit/>
          </a:bodyPr>
          <a:lstStyle/>
          <a:p>
            <a:pPr algn="ctr" fontAlgn="t"/>
            <a:r>
              <a:rPr lang="tr-TR" sz="3200" b="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ZIPÇAĞE – BEPÇAĞE</a:t>
            </a:r>
          </a:p>
          <a:p>
            <a:pPr algn="ctr" fontAlgn="t"/>
            <a:r>
              <a:rPr lang="tr-TR" sz="2400" b="1">
                <a:solidFill>
                  <a:schemeClr val="bg1"/>
                </a:solidFill>
              </a:rPr>
              <a:t>tekil - çoğul</a:t>
            </a:r>
          </a:p>
        </p:txBody>
      </p:sp>
      <p:sp>
        <p:nvSpPr>
          <p:cNvPr id="64529" name="Rectangle 131"/>
          <p:cNvSpPr>
            <a:spLocks noChangeArrowheads="1"/>
          </p:cNvSpPr>
          <p:nvPr/>
        </p:nvSpPr>
        <p:spPr bwMode="auto">
          <a:xfrm>
            <a:off x="3151235" y="1643053"/>
            <a:ext cx="5921814" cy="830997"/>
          </a:xfrm>
          <a:prstGeom prst="rect">
            <a:avLst/>
          </a:prstGeom>
          <a:noFill/>
          <a:ln w="9525" algn="ctr">
            <a:noFill/>
            <a:miter lim="800000"/>
            <a:headEnd/>
            <a:tailEnd/>
          </a:ln>
        </p:spPr>
        <p:txBody>
          <a:bodyPr wrap="none">
            <a:spAutoFit/>
          </a:bodyPr>
          <a:lstStyle/>
          <a:p>
            <a:pPr algn="ctr"/>
            <a:r>
              <a:rPr lang="tr-TR" sz="1600" b="1">
                <a:solidFill>
                  <a:schemeClr val="bg1"/>
                </a:solidFill>
              </a:rPr>
              <a:t>Tekil kelimenin sonuna  ( </a:t>
            </a:r>
            <a:r>
              <a:rPr lang="tr-TR" sz="1600" b="1">
                <a:solidFill>
                  <a:srgbClr val="FF0000"/>
                </a:solidFill>
              </a:rPr>
              <a:t>XE</a:t>
            </a:r>
            <a:r>
              <a:rPr lang="tr-TR" sz="1600" b="1">
                <a:solidFill>
                  <a:schemeClr val="bg1"/>
                </a:solidFill>
              </a:rPr>
              <a:t> )  eki alarak çoğul hale gelirler. </a:t>
            </a:r>
          </a:p>
          <a:p>
            <a:pPr algn="ctr"/>
            <a:r>
              <a:rPr lang="tr-TR" sz="1600" b="1">
                <a:solidFill>
                  <a:schemeClr val="bg1"/>
                </a:solidFill>
              </a:rPr>
              <a:t>İsmin -i halinde ( </a:t>
            </a:r>
            <a:r>
              <a:rPr lang="tr-TR" sz="1600" b="1">
                <a:solidFill>
                  <a:srgbClr val="3333FF"/>
                </a:solidFill>
              </a:rPr>
              <a:t>r </a:t>
            </a:r>
            <a:r>
              <a:rPr lang="tr-TR" sz="1600" b="1">
                <a:solidFill>
                  <a:schemeClr val="bg1"/>
                </a:solidFill>
              </a:rPr>
              <a:t>), ismin -de halinde ( </a:t>
            </a:r>
            <a:r>
              <a:rPr lang="tr-TR" sz="1600" b="1" err="1">
                <a:solidFill>
                  <a:srgbClr val="3333FF"/>
                </a:solidFill>
              </a:rPr>
              <a:t>me</a:t>
            </a:r>
            <a:r>
              <a:rPr lang="tr-TR" sz="1600" b="1">
                <a:solidFill>
                  <a:schemeClr val="bg1"/>
                </a:solidFill>
              </a:rPr>
              <a:t> ) ses uyumu ekini alır</a:t>
            </a:r>
          </a:p>
          <a:p>
            <a:pPr algn="ctr"/>
            <a:endParaRPr lang="tr-TR" sz="1600" b="1">
              <a:solidFill>
                <a:schemeClr val="bg1"/>
              </a:solidFill>
            </a:endParaRPr>
          </a:p>
        </p:txBody>
      </p:sp>
      <p:sp>
        <p:nvSpPr>
          <p:cNvPr id="20" name="Rectangle 139"/>
          <p:cNvSpPr>
            <a:spLocks noChangeArrowheads="1"/>
          </p:cNvSpPr>
          <p:nvPr/>
        </p:nvSpPr>
        <p:spPr bwMode="auto">
          <a:xfrm>
            <a:off x="6567518" y="2689756"/>
            <a:ext cx="502061" cy="523220"/>
          </a:xfrm>
          <a:prstGeom prst="rect">
            <a:avLst/>
          </a:prstGeom>
          <a:noFill/>
          <a:ln w="9525" algn="ctr">
            <a:noFill/>
            <a:miter lim="800000"/>
            <a:headEnd/>
            <a:tailEnd/>
          </a:ln>
        </p:spPr>
        <p:txBody>
          <a:bodyPr wrap="none">
            <a:spAutoFit/>
          </a:bodyPr>
          <a:lstStyle/>
          <a:p>
            <a:pPr algn="ctr" fontAlgn="b"/>
            <a:r>
              <a:rPr lang="tr-TR" b="1" err="1">
                <a:solidFill>
                  <a:schemeClr val="bg1"/>
                </a:solidFill>
              </a:rPr>
              <a:t>śe</a:t>
            </a:r>
            <a:endParaRPr lang="tr-TR" b="1">
              <a:solidFill>
                <a:schemeClr val="bg1"/>
              </a:solidFill>
            </a:endParaRPr>
          </a:p>
        </p:txBody>
      </p:sp>
      <p:sp>
        <p:nvSpPr>
          <p:cNvPr id="21" name="Rectangle 140"/>
          <p:cNvSpPr>
            <a:spLocks noChangeArrowheads="1"/>
          </p:cNvSpPr>
          <p:nvPr/>
        </p:nvSpPr>
        <p:spPr bwMode="auto">
          <a:xfrm>
            <a:off x="7006998" y="2623106"/>
            <a:ext cx="997645" cy="523220"/>
          </a:xfrm>
          <a:prstGeom prst="rect">
            <a:avLst/>
          </a:prstGeom>
          <a:noFill/>
          <a:ln w="9525" algn="ctr">
            <a:noFill/>
            <a:miter lim="800000"/>
            <a:headEnd/>
            <a:tailEnd/>
          </a:ln>
        </p:spPr>
        <p:txBody>
          <a:bodyPr wrap="none">
            <a:spAutoFit/>
          </a:bodyPr>
          <a:lstStyle/>
          <a:p>
            <a:pPr algn="ctr" fontAlgn="b"/>
            <a:r>
              <a:rPr lang="tr-TR" b="1" err="1">
                <a:solidFill>
                  <a:srgbClr val="FF0000"/>
                </a:solidFill>
              </a:rPr>
              <a:t>xe</a:t>
            </a:r>
            <a:r>
              <a:rPr lang="tr-TR" b="1" err="1">
                <a:solidFill>
                  <a:srgbClr val="3333FF"/>
                </a:solidFill>
              </a:rPr>
              <a:t>me</a:t>
            </a:r>
            <a:endParaRPr lang="tr-TR" b="1">
              <a:solidFill>
                <a:srgbClr val="3333FF"/>
              </a:solidFill>
            </a:endParaRPr>
          </a:p>
        </p:txBody>
      </p:sp>
      <p:sp>
        <p:nvSpPr>
          <p:cNvPr id="22" name="Rectangle 141"/>
          <p:cNvSpPr>
            <a:spLocks noChangeArrowheads="1"/>
          </p:cNvSpPr>
          <p:nvPr/>
        </p:nvSpPr>
        <p:spPr bwMode="auto">
          <a:xfrm>
            <a:off x="5802140" y="3216160"/>
            <a:ext cx="1337225" cy="523220"/>
          </a:xfrm>
          <a:prstGeom prst="rect">
            <a:avLst/>
          </a:prstGeom>
          <a:noFill/>
          <a:ln w="9525" algn="ctr">
            <a:noFill/>
            <a:miter lim="800000"/>
            <a:headEnd/>
            <a:tailEnd/>
          </a:ln>
        </p:spPr>
        <p:txBody>
          <a:bodyPr wrap="none">
            <a:spAutoFit/>
          </a:bodyPr>
          <a:lstStyle/>
          <a:p>
            <a:pPr algn="ctr"/>
            <a:r>
              <a:rPr lang="tr-TR" b="1">
                <a:solidFill>
                  <a:schemeClr val="bg1"/>
                </a:solidFill>
              </a:rPr>
              <a:t>tığoáqo</a:t>
            </a:r>
          </a:p>
        </p:txBody>
      </p:sp>
      <p:sp>
        <p:nvSpPr>
          <p:cNvPr id="23" name="Rectangle 142"/>
          <p:cNvSpPr>
            <a:spLocks noChangeArrowheads="1"/>
          </p:cNvSpPr>
          <p:nvPr/>
        </p:nvSpPr>
        <p:spPr bwMode="auto">
          <a:xfrm>
            <a:off x="6257090" y="3754313"/>
            <a:ext cx="816249" cy="523220"/>
          </a:xfrm>
          <a:prstGeom prst="rect">
            <a:avLst/>
          </a:prstGeom>
          <a:noFill/>
          <a:ln w="9525" algn="ctr">
            <a:noFill/>
            <a:miter lim="800000"/>
            <a:headEnd/>
            <a:tailEnd/>
          </a:ln>
        </p:spPr>
        <p:txBody>
          <a:bodyPr wrap="none">
            <a:spAutoFit/>
          </a:bodyPr>
          <a:lstStyle/>
          <a:p>
            <a:pPr algn="ctr"/>
            <a:r>
              <a:rPr lang="tr-TR" b="1" err="1">
                <a:solidFill>
                  <a:schemeClr val="bg1"/>
                </a:solidFill>
              </a:rPr>
              <a:t>śığo</a:t>
            </a:r>
            <a:endParaRPr lang="tr-TR" b="1">
              <a:solidFill>
                <a:schemeClr val="bg1"/>
              </a:solidFill>
            </a:endParaRPr>
          </a:p>
        </p:txBody>
      </p:sp>
      <p:sp>
        <p:nvSpPr>
          <p:cNvPr id="24" name="Rectangle 143"/>
          <p:cNvSpPr>
            <a:spLocks noChangeArrowheads="1"/>
          </p:cNvSpPr>
          <p:nvPr/>
        </p:nvSpPr>
        <p:spPr bwMode="auto">
          <a:xfrm>
            <a:off x="6236587" y="4330576"/>
            <a:ext cx="923925" cy="519112"/>
          </a:xfrm>
          <a:prstGeom prst="rect">
            <a:avLst/>
          </a:prstGeom>
          <a:noFill/>
          <a:ln w="9525" algn="ctr">
            <a:noFill/>
            <a:miter lim="800000"/>
            <a:headEnd/>
            <a:tailEnd/>
          </a:ln>
        </p:spPr>
        <p:txBody>
          <a:bodyPr wrap="none">
            <a:spAutoFit/>
          </a:bodyPr>
          <a:lstStyle/>
          <a:p>
            <a:pPr algn="ctr"/>
            <a:r>
              <a:rPr lang="tr-TR" b="1">
                <a:solidFill>
                  <a:schemeClr val="bg1"/>
                </a:solidFill>
              </a:rPr>
              <a:t>şejye</a:t>
            </a:r>
          </a:p>
        </p:txBody>
      </p:sp>
      <p:sp>
        <p:nvSpPr>
          <p:cNvPr id="25" name="Rectangle 144"/>
          <p:cNvSpPr>
            <a:spLocks noChangeArrowheads="1"/>
          </p:cNvSpPr>
          <p:nvPr/>
        </p:nvSpPr>
        <p:spPr bwMode="auto">
          <a:xfrm>
            <a:off x="6490592" y="4878280"/>
            <a:ext cx="588623" cy="523220"/>
          </a:xfrm>
          <a:prstGeom prst="rect">
            <a:avLst/>
          </a:prstGeom>
          <a:noFill/>
          <a:ln w="9525" algn="ctr">
            <a:noFill/>
            <a:miter lim="800000"/>
            <a:headEnd/>
            <a:tailEnd/>
          </a:ln>
        </p:spPr>
        <p:txBody>
          <a:bodyPr wrap="none">
            <a:spAutoFit/>
          </a:bodyPr>
          <a:lstStyle/>
          <a:p>
            <a:pPr algn="ctr"/>
            <a:r>
              <a:rPr lang="tr-TR" b="1">
                <a:solidFill>
                  <a:schemeClr val="bg1"/>
                </a:solidFill>
              </a:rPr>
              <a:t>mı</a:t>
            </a:r>
          </a:p>
        </p:txBody>
      </p:sp>
      <p:sp>
        <p:nvSpPr>
          <p:cNvPr id="26" name="Rectangle 145"/>
          <p:cNvSpPr>
            <a:spLocks noChangeArrowheads="1"/>
          </p:cNvSpPr>
          <p:nvPr/>
        </p:nvSpPr>
        <p:spPr bwMode="auto">
          <a:xfrm>
            <a:off x="6440019" y="5373216"/>
            <a:ext cx="764953" cy="523220"/>
          </a:xfrm>
          <a:prstGeom prst="rect">
            <a:avLst/>
          </a:prstGeom>
          <a:noFill/>
          <a:ln w="9525" algn="ctr">
            <a:noFill/>
            <a:miter lim="800000"/>
            <a:headEnd/>
            <a:tailEnd/>
          </a:ln>
        </p:spPr>
        <p:txBody>
          <a:bodyPr wrap="none">
            <a:spAutoFit/>
          </a:bodyPr>
          <a:lstStyle/>
          <a:p>
            <a:pPr algn="ctr"/>
            <a:r>
              <a:rPr lang="tr-TR" b="1">
                <a:solidFill>
                  <a:schemeClr val="bg1"/>
                </a:solidFill>
              </a:rPr>
              <a:t>mo </a:t>
            </a:r>
          </a:p>
        </p:txBody>
      </p:sp>
      <p:sp>
        <p:nvSpPr>
          <p:cNvPr id="27" name="Rectangle 147"/>
          <p:cNvSpPr>
            <a:spLocks noChangeArrowheads="1"/>
          </p:cNvSpPr>
          <p:nvPr/>
        </p:nvSpPr>
        <p:spPr bwMode="auto">
          <a:xfrm>
            <a:off x="7006998" y="3231115"/>
            <a:ext cx="997645" cy="523220"/>
          </a:xfrm>
          <a:prstGeom prst="rect">
            <a:avLst/>
          </a:prstGeom>
          <a:noFill/>
          <a:ln w="9525" algn="ctr">
            <a:noFill/>
            <a:miter lim="800000"/>
            <a:headEnd/>
            <a:tailEnd/>
          </a:ln>
        </p:spPr>
        <p:txBody>
          <a:bodyPr wrap="none">
            <a:spAutoFit/>
          </a:bodyPr>
          <a:lstStyle/>
          <a:p>
            <a:pPr algn="ctr" fontAlgn="b"/>
            <a:r>
              <a:rPr lang="tr-TR" b="1" err="1">
                <a:solidFill>
                  <a:srgbClr val="FF0000"/>
                </a:solidFill>
              </a:rPr>
              <a:t>xe</a:t>
            </a:r>
            <a:r>
              <a:rPr lang="tr-TR" b="1" err="1">
                <a:solidFill>
                  <a:srgbClr val="3333FF"/>
                </a:solidFill>
              </a:rPr>
              <a:t>me</a:t>
            </a:r>
            <a:endParaRPr lang="tr-TR" b="1">
              <a:solidFill>
                <a:srgbClr val="3333FF"/>
              </a:solidFill>
            </a:endParaRPr>
          </a:p>
        </p:txBody>
      </p:sp>
      <p:sp>
        <p:nvSpPr>
          <p:cNvPr id="28" name="Rectangle 148"/>
          <p:cNvSpPr>
            <a:spLocks noChangeArrowheads="1"/>
          </p:cNvSpPr>
          <p:nvPr/>
        </p:nvSpPr>
        <p:spPr bwMode="auto">
          <a:xfrm>
            <a:off x="7006998" y="3785155"/>
            <a:ext cx="997645" cy="523220"/>
          </a:xfrm>
          <a:prstGeom prst="rect">
            <a:avLst/>
          </a:prstGeom>
          <a:noFill/>
          <a:ln w="9525" algn="ctr">
            <a:noFill/>
            <a:miter lim="800000"/>
            <a:headEnd/>
            <a:tailEnd/>
          </a:ln>
        </p:spPr>
        <p:txBody>
          <a:bodyPr wrap="none">
            <a:spAutoFit/>
          </a:bodyPr>
          <a:lstStyle/>
          <a:p>
            <a:pPr algn="ctr" fontAlgn="b"/>
            <a:r>
              <a:rPr lang="tr-TR" b="1" err="1">
                <a:solidFill>
                  <a:srgbClr val="FF0000"/>
                </a:solidFill>
              </a:rPr>
              <a:t>xe</a:t>
            </a:r>
            <a:r>
              <a:rPr lang="tr-TR" b="1" err="1">
                <a:solidFill>
                  <a:srgbClr val="3333FF"/>
                </a:solidFill>
              </a:rPr>
              <a:t>me</a:t>
            </a:r>
            <a:endParaRPr lang="tr-TR" b="1">
              <a:solidFill>
                <a:srgbClr val="3333FF"/>
              </a:solidFill>
            </a:endParaRPr>
          </a:p>
        </p:txBody>
      </p:sp>
      <p:sp>
        <p:nvSpPr>
          <p:cNvPr id="29" name="Rectangle 149"/>
          <p:cNvSpPr>
            <a:spLocks noChangeArrowheads="1"/>
          </p:cNvSpPr>
          <p:nvPr/>
        </p:nvSpPr>
        <p:spPr bwMode="auto">
          <a:xfrm>
            <a:off x="7039399" y="4345543"/>
            <a:ext cx="997645" cy="523220"/>
          </a:xfrm>
          <a:prstGeom prst="rect">
            <a:avLst/>
          </a:prstGeom>
          <a:noFill/>
          <a:ln w="9525" algn="ctr">
            <a:noFill/>
            <a:miter lim="800000"/>
            <a:headEnd/>
            <a:tailEnd/>
          </a:ln>
        </p:spPr>
        <p:txBody>
          <a:bodyPr wrap="none">
            <a:spAutoFit/>
          </a:bodyPr>
          <a:lstStyle/>
          <a:p>
            <a:pPr algn="ctr" fontAlgn="b"/>
            <a:r>
              <a:rPr lang="tr-TR" b="1" err="1">
                <a:solidFill>
                  <a:srgbClr val="FF0000"/>
                </a:solidFill>
              </a:rPr>
              <a:t>xe</a:t>
            </a:r>
            <a:r>
              <a:rPr lang="tr-TR" b="1" err="1">
                <a:solidFill>
                  <a:srgbClr val="3333FF"/>
                </a:solidFill>
              </a:rPr>
              <a:t>me</a:t>
            </a:r>
            <a:endParaRPr lang="tr-TR" b="1">
              <a:solidFill>
                <a:srgbClr val="3333FF"/>
              </a:solidFill>
            </a:endParaRPr>
          </a:p>
        </p:txBody>
      </p:sp>
      <p:sp>
        <p:nvSpPr>
          <p:cNvPr id="30" name="Rectangle 150"/>
          <p:cNvSpPr>
            <a:spLocks noChangeArrowheads="1"/>
          </p:cNvSpPr>
          <p:nvPr/>
        </p:nvSpPr>
        <p:spPr bwMode="auto">
          <a:xfrm>
            <a:off x="7042574" y="4869160"/>
            <a:ext cx="997645" cy="523220"/>
          </a:xfrm>
          <a:prstGeom prst="rect">
            <a:avLst/>
          </a:prstGeom>
          <a:noFill/>
          <a:ln w="9525" algn="ctr">
            <a:noFill/>
            <a:miter lim="800000"/>
            <a:headEnd/>
            <a:tailEnd/>
          </a:ln>
        </p:spPr>
        <p:txBody>
          <a:bodyPr wrap="none">
            <a:spAutoFit/>
          </a:bodyPr>
          <a:lstStyle/>
          <a:p>
            <a:pPr algn="ctr" fontAlgn="b"/>
            <a:r>
              <a:rPr lang="tr-TR" b="1" err="1">
                <a:solidFill>
                  <a:srgbClr val="FF0000"/>
                </a:solidFill>
              </a:rPr>
              <a:t>xe</a:t>
            </a:r>
            <a:r>
              <a:rPr lang="tr-TR" b="1" err="1">
                <a:solidFill>
                  <a:srgbClr val="3333FF"/>
                </a:solidFill>
              </a:rPr>
              <a:t>me</a:t>
            </a:r>
            <a:endParaRPr lang="tr-TR" b="1">
              <a:solidFill>
                <a:srgbClr val="3333FF"/>
              </a:solidFill>
            </a:endParaRPr>
          </a:p>
        </p:txBody>
      </p:sp>
      <p:sp>
        <p:nvSpPr>
          <p:cNvPr id="31" name="Rectangle 151"/>
          <p:cNvSpPr>
            <a:spLocks noChangeArrowheads="1"/>
          </p:cNvSpPr>
          <p:nvPr/>
        </p:nvSpPr>
        <p:spPr bwMode="auto">
          <a:xfrm>
            <a:off x="7006998" y="5373216"/>
            <a:ext cx="997645" cy="523220"/>
          </a:xfrm>
          <a:prstGeom prst="rect">
            <a:avLst/>
          </a:prstGeom>
          <a:noFill/>
          <a:ln w="9525" algn="ctr">
            <a:noFill/>
            <a:miter lim="800000"/>
            <a:headEnd/>
            <a:tailEnd/>
          </a:ln>
        </p:spPr>
        <p:txBody>
          <a:bodyPr wrap="none">
            <a:spAutoFit/>
          </a:bodyPr>
          <a:lstStyle/>
          <a:p>
            <a:pPr algn="ctr" fontAlgn="b"/>
            <a:r>
              <a:rPr lang="tr-TR" b="1" err="1">
                <a:solidFill>
                  <a:srgbClr val="FF0000"/>
                </a:solidFill>
              </a:rPr>
              <a:t>xe</a:t>
            </a:r>
            <a:r>
              <a:rPr lang="tr-TR" b="1" err="1">
                <a:solidFill>
                  <a:srgbClr val="3333FF"/>
                </a:solidFill>
              </a:rPr>
              <a:t>me</a:t>
            </a:r>
            <a:endParaRPr lang="tr-TR" b="1">
              <a:solidFill>
                <a:srgbClr val="3333FF"/>
              </a:solidFill>
            </a:endParaRPr>
          </a:p>
        </p:txBody>
      </p:sp>
      <p:sp>
        <p:nvSpPr>
          <p:cNvPr id="32" name="Rectangle 5"/>
          <p:cNvSpPr>
            <a:spLocks noChangeArrowheads="1"/>
          </p:cNvSpPr>
          <p:nvPr/>
        </p:nvSpPr>
        <p:spPr bwMode="auto">
          <a:xfrm>
            <a:off x="4381491" y="5938862"/>
            <a:ext cx="3209925" cy="561975"/>
          </a:xfrm>
          <a:prstGeom prst="rect">
            <a:avLst/>
          </a:prstGeom>
          <a:noFill/>
          <a:ln w="9525">
            <a:noFill/>
            <a:miter lim="800000"/>
            <a:headEnd/>
            <a:tailEnd/>
          </a:ln>
        </p:spPr>
        <p:txBody>
          <a:bodyPr anchor="ctr"/>
          <a:lstStyle/>
          <a:p>
            <a:pPr algn="ctr"/>
            <a:r>
              <a:rPr lang="tr-TR" sz="1200">
                <a:solidFill>
                  <a:schemeClr val="bg1"/>
                </a:solidFill>
                <a:latin typeface="Times New Roman" pitchFamily="18" charset="0"/>
              </a:rPr>
              <a:t>www.danef.com</a:t>
            </a:r>
          </a:p>
        </p:txBody>
      </p:sp>
      <p:sp>
        <p:nvSpPr>
          <p:cNvPr id="33"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17</a:t>
            </a:fld>
            <a:endParaRPr lang="en-US" sz="1600" b="1">
              <a:solidFill>
                <a:schemeClr val="bg1"/>
              </a:solidFill>
            </a:endParaRPr>
          </a:p>
        </p:txBody>
      </p:sp>
    </p:spTree>
    <p:extLst>
      <p:ext uri="{BB962C8B-B14F-4D97-AF65-F5344CB8AC3E}">
        <p14:creationId xmlns:p14="http://schemas.microsoft.com/office/powerpoint/2010/main" val="1268903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0">
        <p:split orient="vert"/>
      </p:transition>
    </mc:Choice>
    <mc:Fallback xmlns="">
      <p:transition spd="slow" advClick="0" advTm="6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82864 0.00625 L 1.11111E-6 7.40741E-7 " pathEditMode="relative" rAng="0" ptsTypes="AA">
                                      <p:cBhvr>
                                        <p:cTn id="6" dur="3000" fill="hold"/>
                                        <p:tgtEl>
                                          <p:spTgt spid="717964"/>
                                        </p:tgtEl>
                                        <p:attrNameLst>
                                          <p:attrName>ppt_x</p:attrName>
                                          <p:attrName>ppt_y</p:attrName>
                                        </p:attrNameLst>
                                      </p:cBhvr>
                                      <p:rCtr x="-414" y="-3"/>
                                    </p:animMotion>
                                  </p:childTnLst>
                                </p:cTn>
                              </p:par>
                              <p:par>
                                <p:cTn id="7" presetID="35" presetClass="path" presetSubtype="0" accel="50000" decel="50000" fill="hold" grpId="0" nodeType="withEffect">
                                  <p:stCondLst>
                                    <p:cond delay="0"/>
                                  </p:stCondLst>
                                  <p:childTnLst>
                                    <p:animMotion origin="layout" path="M 0.82083 0.00625 L 0.00208 -0.00625 " pathEditMode="relative" rAng="0" ptsTypes="AA">
                                      <p:cBhvr>
                                        <p:cTn id="8" dur="3000" fill="hold"/>
                                        <p:tgtEl>
                                          <p:spTgt spid="717971"/>
                                        </p:tgtEl>
                                        <p:attrNameLst>
                                          <p:attrName>ppt_x</p:attrName>
                                          <p:attrName>ppt_y</p:attrName>
                                        </p:attrNameLst>
                                      </p:cBhvr>
                                      <p:rCtr x="-409" y="-6"/>
                                    </p:animMotion>
                                  </p:childTnLst>
                                </p:cTn>
                              </p:par>
                              <p:par>
                                <p:cTn id="9" presetID="35" presetClass="path" presetSubtype="0" accel="50000" decel="50000" fill="hold" grpId="0" nodeType="withEffect">
                                  <p:stCondLst>
                                    <p:cond delay="0"/>
                                  </p:stCondLst>
                                  <p:childTnLst>
                                    <p:animMotion origin="layout" path="M 0.82292 -1.85185E-6 L -0.00191 0.0044 " pathEditMode="relative" rAng="0" ptsTypes="AA">
                                      <p:cBhvr>
                                        <p:cTn id="10" dur="3000" fill="hold"/>
                                        <p:tgtEl>
                                          <p:spTgt spid="717972"/>
                                        </p:tgtEl>
                                        <p:attrNameLst>
                                          <p:attrName>ppt_x</p:attrName>
                                          <p:attrName>ppt_y</p:attrName>
                                        </p:attrNameLst>
                                      </p:cBhvr>
                                      <p:rCtr x="-412" y="2"/>
                                    </p:animMotion>
                                  </p:childTnLst>
                                </p:cTn>
                              </p:par>
                              <p:par>
                                <p:cTn id="11" presetID="35" presetClass="path" presetSubtype="0" accel="50000" decel="50000" fill="hold" grpId="0" nodeType="withEffect">
                                  <p:stCondLst>
                                    <p:cond delay="0"/>
                                  </p:stCondLst>
                                  <p:childTnLst>
                                    <p:animMotion origin="layout" path="M 0.82292 2.96296E-6 L -3.33333E-6 2.96296E-6 " pathEditMode="relative" rAng="0" ptsTypes="AA">
                                      <p:cBhvr>
                                        <p:cTn id="12" dur="3000" fill="hold"/>
                                        <p:tgtEl>
                                          <p:spTgt spid="717973"/>
                                        </p:tgtEl>
                                        <p:attrNameLst>
                                          <p:attrName>ppt_x</p:attrName>
                                          <p:attrName>ppt_y</p:attrName>
                                        </p:attrNameLst>
                                      </p:cBhvr>
                                      <p:rCtr x="-411" y="0"/>
                                    </p:animMotion>
                                  </p:childTnLst>
                                </p:cTn>
                              </p:par>
                              <p:par>
                                <p:cTn id="13" presetID="35" presetClass="path" presetSubtype="0" accel="50000" decel="50000" fill="hold" grpId="0" nodeType="withEffect">
                                  <p:stCondLst>
                                    <p:cond delay="0"/>
                                  </p:stCondLst>
                                  <p:childTnLst>
                                    <p:animMotion origin="layout" path="M 0.82292 2.96296E-6 L -3.33333E-6 2.96296E-6 " pathEditMode="relative" rAng="0" ptsTypes="AA">
                                      <p:cBhvr>
                                        <p:cTn id="14" dur="3000" fill="hold"/>
                                        <p:tgtEl>
                                          <p:spTgt spid="717974"/>
                                        </p:tgtEl>
                                        <p:attrNameLst>
                                          <p:attrName>ppt_x</p:attrName>
                                          <p:attrName>ppt_y</p:attrName>
                                        </p:attrNameLst>
                                      </p:cBhvr>
                                      <p:rCtr x="-411" y="0"/>
                                    </p:animMotion>
                                  </p:childTnLst>
                                </p:cTn>
                              </p:par>
                              <p:par>
                                <p:cTn id="15" presetID="35" presetClass="path" presetSubtype="0" accel="50000" decel="50000" fill="hold" grpId="0" nodeType="withEffect">
                                  <p:stCondLst>
                                    <p:cond delay="0"/>
                                  </p:stCondLst>
                                  <p:childTnLst>
                                    <p:animMotion origin="layout" path="M 0.82292 2.96296E-6 L -3.33333E-6 2.96296E-6 " pathEditMode="relative" rAng="0" ptsTypes="AA">
                                      <p:cBhvr>
                                        <p:cTn id="16" dur="3000" fill="hold"/>
                                        <p:tgtEl>
                                          <p:spTgt spid="717975"/>
                                        </p:tgtEl>
                                        <p:attrNameLst>
                                          <p:attrName>ppt_x</p:attrName>
                                          <p:attrName>ppt_y</p:attrName>
                                        </p:attrNameLst>
                                      </p:cBhvr>
                                      <p:rCtr x="-411" y="0"/>
                                    </p:animMotion>
                                  </p:childTnLst>
                                </p:cTn>
                              </p:par>
                              <p:par>
                                <p:cTn id="17" presetID="35" presetClass="path" presetSubtype="0" accel="50000" decel="50000" fill="hold" grpId="0" nodeType="withEffect">
                                  <p:stCondLst>
                                    <p:cond delay="0"/>
                                  </p:stCondLst>
                                  <p:childTnLst>
                                    <p:animMotion origin="layout" path="M 0.82864 0.00625 L 1.11111E-6 7.40741E-7 " pathEditMode="relative" rAng="0" ptsTypes="AA">
                                      <p:cBhvr>
                                        <p:cTn id="18" dur="3000" fill="hold"/>
                                        <p:tgtEl>
                                          <p:spTgt spid="21"/>
                                        </p:tgtEl>
                                        <p:attrNameLst>
                                          <p:attrName>ppt_x</p:attrName>
                                          <p:attrName>ppt_y</p:attrName>
                                        </p:attrNameLst>
                                      </p:cBhvr>
                                      <p:rCtr x="-414" y="-3"/>
                                    </p:animMotion>
                                  </p:childTnLst>
                                </p:cTn>
                              </p:par>
                              <p:par>
                                <p:cTn id="19" presetID="35" presetClass="path" presetSubtype="0" accel="50000" decel="50000" fill="hold" grpId="0" nodeType="withEffect">
                                  <p:stCondLst>
                                    <p:cond delay="0"/>
                                  </p:stCondLst>
                                  <p:childTnLst>
                                    <p:animMotion origin="layout" path="M 0.82083 0.00625 L 0.00208 -0.00625 " pathEditMode="relative" rAng="0" ptsTypes="AA">
                                      <p:cBhvr>
                                        <p:cTn id="20" dur="3000" fill="hold"/>
                                        <p:tgtEl>
                                          <p:spTgt spid="27"/>
                                        </p:tgtEl>
                                        <p:attrNameLst>
                                          <p:attrName>ppt_x</p:attrName>
                                          <p:attrName>ppt_y</p:attrName>
                                        </p:attrNameLst>
                                      </p:cBhvr>
                                      <p:rCtr x="-409" y="-6"/>
                                    </p:animMotion>
                                  </p:childTnLst>
                                </p:cTn>
                              </p:par>
                              <p:par>
                                <p:cTn id="21" presetID="35" presetClass="path" presetSubtype="0" accel="50000" decel="50000" fill="hold" grpId="0" nodeType="withEffect">
                                  <p:stCondLst>
                                    <p:cond delay="0"/>
                                  </p:stCondLst>
                                  <p:childTnLst>
                                    <p:animMotion origin="layout" path="M 0.82292 -1.85185E-6 L -0.00191 0.0044 " pathEditMode="relative" rAng="0" ptsTypes="AA">
                                      <p:cBhvr>
                                        <p:cTn id="22" dur="3000" fill="hold"/>
                                        <p:tgtEl>
                                          <p:spTgt spid="28"/>
                                        </p:tgtEl>
                                        <p:attrNameLst>
                                          <p:attrName>ppt_x</p:attrName>
                                          <p:attrName>ppt_y</p:attrName>
                                        </p:attrNameLst>
                                      </p:cBhvr>
                                      <p:rCtr x="-412" y="2"/>
                                    </p:animMotion>
                                  </p:childTnLst>
                                </p:cTn>
                              </p:par>
                              <p:par>
                                <p:cTn id="23" presetID="35" presetClass="path" presetSubtype="0" accel="50000" decel="50000" fill="hold" grpId="0" nodeType="withEffect">
                                  <p:stCondLst>
                                    <p:cond delay="0"/>
                                  </p:stCondLst>
                                  <p:childTnLst>
                                    <p:animMotion origin="layout" path="M 0.82292 2.96296E-6 L -3.33333E-6 2.96296E-6 " pathEditMode="relative" rAng="0" ptsTypes="AA">
                                      <p:cBhvr>
                                        <p:cTn id="24" dur="3000" fill="hold"/>
                                        <p:tgtEl>
                                          <p:spTgt spid="29"/>
                                        </p:tgtEl>
                                        <p:attrNameLst>
                                          <p:attrName>ppt_x</p:attrName>
                                          <p:attrName>ppt_y</p:attrName>
                                        </p:attrNameLst>
                                      </p:cBhvr>
                                      <p:rCtr x="-411" y="0"/>
                                    </p:animMotion>
                                  </p:childTnLst>
                                </p:cTn>
                              </p:par>
                              <p:par>
                                <p:cTn id="25" presetID="35" presetClass="path" presetSubtype="0" accel="50000" decel="50000" fill="hold" grpId="0" nodeType="withEffect">
                                  <p:stCondLst>
                                    <p:cond delay="0"/>
                                  </p:stCondLst>
                                  <p:childTnLst>
                                    <p:animMotion origin="layout" path="M 0.82292 2.96296E-6 L -3.33333E-6 2.96296E-6 " pathEditMode="relative" rAng="0" ptsTypes="AA">
                                      <p:cBhvr>
                                        <p:cTn id="26" dur="3000" fill="hold"/>
                                        <p:tgtEl>
                                          <p:spTgt spid="30"/>
                                        </p:tgtEl>
                                        <p:attrNameLst>
                                          <p:attrName>ppt_x</p:attrName>
                                          <p:attrName>ppt_y</p:attrName>
                                        </p:attrNameLst>
                                      </p:cBhvr>
                                      <p:rCtr x="-411" y="0"/>
                                    </p:animMotion>
                                  </p:childTnLst>
                                </p:cTn>
                              </p:par>
                              <p:par>
                                <p:cTn id="27" presetID="35" presetClass="path" presetSubtype="0" accel="50000" decel="50000" fill="hold" grpId="0" nodeType="withEffect">
                                  <p:stCondLst>
                                    <p:cond delay="0"/>
                                  </p:stCondLst>
                                  <p:childTnLst>
                                    <p:animMotion origin="layout" path="M 0.82292 2.96296E-6 L -3.33333E-6 2.96296E-6 " pathEditMode="relative" rAng="0" ptsTypes="AA">
                                      <p:cBhvr>
                                        <p:cTn id="28" dur="3000" fill="hold"/>
                                        <p:tgtEl>
                                          <p:spTgt spid="31"/>
                                        </p:tgtEl>
                                        <p:attrNameLst>
                                          <p:attrName>ppt_x</p:attrName>
                                          <p:attrName>ppt_y</p:attrName>
                                        </p:attrNameLst>
                                      </p:cBhvr>
                                      <p:rCtr x="-4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964" grpId="0"/>
      <p:bldP spid="717971" grpId="0"/>
      <p:bldP spid="717972" grpId="0"/>
      <p:bldP spid="717973" grpId="0"/>
      <p:bldP spid="717974" grpId="0"/>
      <p:bldP spid="717975" grpId="0"/>
      <p:bldP spid="21" grpId="0"/>
      <p:bldP spid="27" grpId="0"/>
      <p:bldP spid="28" grpId="0"/>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714020" name="Group 292"/>
          <p:cNvGraphicFramePr>
            <a:graphicFrameLocks noGrp="1"/>
          </p:cNvGraphicFramePr>
          <p:nvPr>
            <p:extLst>
              <p:ext uri="{D42A27DB-BD31-4B8C-83A1-F6EECF244321}">
                <p14:modId xmlns:p14="http://schemas.microsoft.com/office/powerpoint/2010/main" val="1838768267"/>
              </p:ext>
            </p:extLst>
          </p:nvPr>
        </p:nvGraphicFramePr>
        <p:xfrm>
          <a:off x="1942456" y="1700811"/>
          <a:ext cx="8258000" cy="3712575"/>
        </p:xfrm>
        <a:graphic>
          <a:graphicData uri="http://schemas.openxmlformats.org/drawingml/2006/table">
            <a:tbl>
              <a:tblPr/>
              <a:tblGrid>
                <a:gridCol w="1561256">
                  <a:extLst>
                    <a:ext uri="{9D8B030D-6E8A-4147-A177-3AD203B41FA5}">
                      <a16:colId xmlns:a16="http://schemas.microsoft.com/office/drawing/2014/main" val="20003"/>
                    </a:ext>
                  </a:extLst>
                </a:gridCol>
                <a:gridCol w="2673059">
                  <a:extLst>
                    <a:ext uri="{9D8B030D-6E8A-4147-A177-3AD203B41FA5}">
                      <a16:colId xmlns:a16="http://schemas.microsoft.com/office/drawing/2014/main" val="20004"/>
                    </a:ext>
                  </a:extLst>
                </a:gridCol>
                <a:gridCol w="1287381">
                  <a:extLst>
                    <a:ext uri="{9D8B030D-6E8A-4147-A177-3AD203B41FA5}">
                      <a16:colId xmlns:a16="http://schemas.microsoft.com/office/drawing/2014/main" val="1156548592"/>
                    </a:ext>
                  </a:extLst>
                </a:gridCol>
                <a:gridCol w="936104">
                  <a:extLst>
                    <a:ext uri="{9D8B030D-6E8A-4147-A177-3AD203B41FA5}">
                      <a16:colId xmlns:a16="http://schemas.microsoft.com/office/drawing/2014/main" val="116171947"/>
                    </a:ext>
                  </a:extLst>
                </a:gridCol>
                <a:gridCol w="1800200">
                  <a:extLst>
                    <a:ext uri="{9D8B030D-6E8A-4147-A177-3AD203B41FA5}">
                      <a16:colId xmlns:a16="http://schemas.microsoft.com/office/drawing/2014/main" val="3013429169"/>
                    </a:ext>
                  </a:extLst>
                </a:gridCol>
              </a:tblGrid>
              <a:tr h="74251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bg1"/>
                          </a:solidFill>
                          <a:effectLst/>
                          <a:latin typeface="Georgia" pitchFamily="18" charset="0"/>
                          <a:cs typeface="Arial" charset="0"/>
                        </a:rPr>
                        <a:t>Wıne</a:t>
                      </a:r>
                      <a:endParaRPr kumimoji="0" lang="tr-TR" sz="2400" b="1" i="0" u="none" strike="noStrike" cap="none" normalizeH="0" baseline="0">
                        <a:ln>
                          <a:noFill/>
                        </a:ln>
                        <a:solidFill>
                          <a:schemeClr val="bg1"/>
                        </a:solidFill>
                        <a:effectLst/>
                        <a:latin typeface="Georgia" pitchFamily="18" charset="0"/>
                      </a:endParaRP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bg1"/>
                          </a:solidFill>
                          <a:effectLst/>
                          <a:latin typeface="Georgia" pitchFamily="18" charset="0"/>
                          <a:cs typeface="Arial" charset="0"/>
                        </a:rPr>
                        <a:t>Wıne   daxe</a:t>
                      </a:r>
                      <a:endParaRPr kumimoji="0" lang="tr-TR" sz="2400" b="1" i="0" u="none" strike="noStrike" cap="none" normalizeH="0" baseline="0">
                        <a:ln>
                          <a:noFill/>
                        </a:ln>
                        <a:solidFill>
                          <a:schemeClr val="bg1"/>
                        </a:solidFill>
                        <a:effectLst/>
                        <a:latin typeface="Georgia" pitchFamily="18" charset="0"/>
                      </a:endParaRP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F4EBE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Yalın hal</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Ev</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Güzel ev</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F4EBE0"/>
                    </a:solidFill>
                  </a:tcPr>
                </a:tc>
                <a:extLst>
                  <a:ext uri="{0D108BD9-81ED-4DB2-BD59-A6C34878D82A}">
                    <a16:rowId xmlns:a16="http://schemas.microsoft.com/office/drawing/2014/main" val="10000"/>
                  </a:ext>
                </a:extLst>
              </a:tr>
              <a:tr h="74251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bg1"/>
                          </a:solidFill>
                          <a:effectLst/>
                          <a:latin typeface="Georgia" pitchFamily="18" charset="0"/>
                          <a:cs typeface="Arial" charset="0"/>
                        </a:rPr>
                        <a:t>Wıne</a:t>
                      </a:r>
                      <a:r>
                        <a:rPr kumimoji="0" lang="tr-TR" sz="2400" b="1" i="0" u="none" strike="noStrike" cap="none" normalizeH="0" baseline="0">
                          <a:ln>
                            <a:noFill/>
                          </a:ln>
                          <a:solidFill>
                            <a:srgbClr val="FF0000"/>
                          </a:solidFill>
                          <a:effectLst/>
                          <a:latin typeface="Georgia" pitchFamily="18" charset="0"/>
                          <a:cs typeface="Arial" charset="0"/>
                        </a:rPr>
                        <a:t>r</a:t>
                      </a:r>
                      <a:endParaRPr kumimoji="0" lang="tr-TR" sz="2400" b="1" i="0" u="none" strike="noStrike" cap="none" normalizeH="0" baseline="0">
                        <a:ln>
                          <a:noFill/>
                        </a:ln>
                        <a:solidFill>
                          <a:srgbClr val="FF0000"/>
                        </a:solidFill>
                        <a:effectLst/>
                        <a:latin typeface="Georgia" pitchFamily="18" charset="0"/>
                      </a:endParaRP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bg1"/>
                          </a:solidFill>
                          <a:effectLst/>
                          <a:latin typeface="Georgia" pitchFamily="18" charset="0"/>
                          <a:cs typeface="Arial" charset="0"/>
                        </a:rPr>
                        <a:t>Wıne</a:t>
                      </a:r>
                      <a:r>
                        <a:rPr kumimoji="0" lang="tr-TR" sz="2400" b="1" i="0" u="none" strike="noStrike" cap="none" normalizeH="0" baseline="0">
                          <a:ln>
                            <a:noFill/>
                          </a:ln>
                          <a:solidFill>
                            <a:srgbClr val="FF0000"/>
                          </a:solidFill>
                          <a:effectLst/>
                          <a:latin typeface="Georgia" pitchFamily="18" charset="0"/>
                          <a:cs typeface="Arial" charset="0"/>
                        </a:rPr>
                        <a:t>r</a:t>
                      </a:r>
                      <a:r>
                        <a:rPr kumimoji="0" lang="tr-TR" sz="2400" b="1" i="0" u="none" strike="noStrike" cap="none" normalizeH="0" baseline="0">
                          <a:ln>
                            <a:noFill/>
                          </a:ln>
                          <a:solidFill>
                            <a:schemeClr val="bg1"/>
                          </a:solidFill>
                          <a:effectLst/>
                          <a:latin typeface="Georgia" pitchFamily="18" charset="0"/>
                          <a:cs typeface="Arial" charset="0"/>
                        </a:rPr>
                        <a:t>   yişağ</a:t>
                      </a:r>
                      <a:endParaRPr kumimoji="0" lang="tr-TR" sz="2400" b="1" i="0" u="none" strike="noStrike" cap="none" normalizeH="0" baseline="0">
                        <a:ln>
                          <a:noFill/>
                        </a:ln>
                        <a:solidFill>
                          <a:schemeClr val="bg1"/>
                        </a:solidFill>
                        <a:effectLst/>
                        <a:latin typeface="Georgia" pitchFamily="18" charset="0"/>
                      </a:endParaRP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F4EBE0"/>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a:t>
                      </a:r>
                      <a:r>
                        <a:rPr kumimoji="0" lang="tr-TR" sz="1600" b="0" i="0" u="none" strike="noStrike" cap="none" normalizeH="0" baseline="0">
                          <a:ln>
                            <a:noFill/>
                          </a:ln>
                          <a:solidFill>
                            <a:srgbClr val="FF0000"/>
                          </a:solidFill>
                          <a:effectLst/>
                          <a:latin typeface="Georgia" pitchFamily="18" charset="0"/>
                        </a:rPr>
                        <a:t>i</a:t>
                      </a:r>
                      <a:r>
                        <a:rPr kumimoji="0" lang="tr-TR" sz="1600" b="0" i="0" u="none" strike="noStrike" cap="none" normalizeH="0" baseline="0">
                          <a:ln>
                            <a:noFill/>
                          </a:ln>
                          <a:solidFill>
                            <a:schemeClr val="bg1"/>
                          </a:solidFill>
                          <a:effectLst/>
                          <a:latin typeface="Georgia" pitchFamily="18" charset="0"/>
                        </a:rPr>
                        <a:t>  hali</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Evi</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Evi sattı</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F4EBE0"/>
                    </a:solidFill>
                  </a:tcPr>
                </a:tc>
                <a:extLst>
                  <a:ext uri="{0D108BD9-81ED-4DB2-BD59-A6C34878D82A}">
                    <a16:rowId xmlns:a16="http://schemas.microsoft.com/office/drawing/2014/main" val="10001"/>
                  </a:ext>
                </a:extLst>
              </a:tr>
              <a:tr h="74251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bg1"/>
                          </a:solidFill>
                          <a:effectLst/>
                          <a:latin typeface="Georgia" pitchFamily="18" charset="0"/>
                          <a:cs typeface="Arial" charset="0"/>
                        </a:rPr>
                        <a:t>Wıne</a:t>
                      </a:r>
                      <a:r>
                        <a:rPr kumimoji="0" lang="tr-TR" sz="2400" b="1" i="0" u="none" strike="noStrike" cap="none" normalizeH="0" baseline="0">
                          <a:ln>
                            <a:noFill/>
                          </a:ln>
                          <a:solidFill>
                            <a:srgbClr val="FF0000"/>
                          </a:solidFill>
                          <a:effectLst/>
                          <a:latin typeface="Georgia" pitchFamily="18" charset="0"/>
                          <a:cs typeface="Arial" charset="0"/>
                        </a:rPr>
                        <a:t>m</a:t>
                      </a:r>
                      <a:endParaRPr kumimoji="0" lang="tr-TR" sz="2400" b="1" i="0" u="none" strike="noStrike" cap="none" normalizeH="0" baseline="0">
                        <a:ln>
                          <a:noFill/>
                        </a:ln>
                        <a:solidFill>
                          <a:srgbClr val="FF0000"/>
                        </a:solidFill>
                        <a:effectLst/>
                        <a:latin typeface="Georgia" pitchFamily="18" charset="0"/>
                      </a:endParaRP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bg1"/>
                          </a:solidFill>
                          <a:effectLst/>
                          <a:latin typeface="Georgia" pitchFamily="18" charset="0"/>
                          <a:cs typeface="Arial" charset="0"/>
                        </a:rPr>
                        <a:t>Wıne</a:t>
                      </a:r>
                      <a:r>
                        <a:rPr kumimoji="0" lang="tr-TR" sz="2400" b="1" i="0" u="none" strike="noStrike" cap="none" normalizeH="0" baseline="0">
                          <a:ln>
                            <a:noFill/>
                          </a:ln>
                          <a:solidFill>
                            <a:srgbClr val="FF0000"/>
                          </a:solidFill>
                          <a:effectLst/>
                          <a:latin typeface="Georgia" pitchFamily="18" charset="0"/>
                          <a:cs typeface="Arial" charset="0"/>
                        </a:rPr>
                        <a:t>m</a:t>
                      </a:r>
                      <a:r>
                        <a:rPr kumimoji="0" lang="tr-TR" sz="2400" b="1" i="0" u="none" strike="noStrike" cap="none" normalizeH="0" baseline="0">
                          <a:ln>
                            <a:noFill/>
                          </a:ln>
                          <a:solidFill>
                            <a:schemeClr val="bg1"/>
                          </a:solidFill>
                          <a:effectLst/>
                          <a:latin typeface="Georgia" pitchFamily="18" charset="0"/>
                          <a:cs typeface="Arial" charset="0"/>
                        </a:rPr>
                        <a:t>    seqo</a:t>
                      </a:r>
                      <a:endParaRPr kumimoji="0" lang="tr-TR" sz="2400" b="1" i="0" u="none" strike="noStrike" cap="none" normalizeH="0" baseline="0">
                        <a:ln>
                          <a:noFill/>
                        </a:ln>
                        <a:solidFill>
                          <a:schemeClr val="bg1"/>
                        </a:solidFill>
                        <a:effectLst/>
                        <a:latin typeface="Georgia" pitchFamily="18" charset="0"/>
                      </a:endParaRP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a:t>
                      </a:r>
                      <a:r>
                        <a:rPr kumimoji="0" lang="tr-TR" sz="1600" b="0" i="0" u="none" strike="noStrike" cap="none" normalizeH="0" baseline="0">
                          <a:ln>
                            <a:noFill/>
                          </a:ln>
                          <a:solidFill>
                            <a:srgbClr val="FF0000"/>
                          </a:solidFill>
                          <a:effectLst/>
                          <a:latin typeface="Georgia" pitchFamily="18" charset="0"/>
                        </a:rPr>
                        <a:t>e</a:t>
                      </a:r>
                      <a:r>
                        <a:rPr kumimoji="0" lang="tr-TR" sz="1600" b="0" i="0" u="none" strike="noStrike" cap="none" normalizeH="0" baseline="0">
                          <a:ln>
                            <a:noFill/>
                          </a:ln>
                          <a:solidFill>
                            <a:schemeClr val="bg1"/>
                          </a:solidFill>
                          <a:effectLst/>
                          <a:latin typeface="Georgia" pitchFamily="18" charset="0"/>
                        </a:rPr>
                        <a:t>  hali</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Eve</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Eve gidiyorum</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extLst>
                  <a:ext uri="{0D108BD9-81ED-4DB2-BD59-A6C34878D82A}">
                    <a16:rowId xmlns:a16="http://schemas.microsoft.com/office/drawing/2014/main" val="10002"/>
                  </a:ext>
                </a:extLst>
              </a:tr>
              <a:tr h="74251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bg1"/>
                          </a:solidFill>
                          <a:effectLst/>
                          <a:latin typeface="Georgia" pitchFamily="18" charset="0"/>
                          <a:cs typeface="Arial" charset="0"/>
                        </a:rPr>
                        <a:t>Wıne</a:t>
                      </a:r>
                      <a:r>
                        <a:rPr kumimoji="0" lang="tr-TR" sz="2400" b="1" i="0" u="none" strike="noStrike" cap="none" normalizeH="0" baseline="0">
                          <a:ln>
                            <a:noFill/>
                          </a:ln>
                          <a:solidFill>
                            <a:srgbClr val="FF0000"/>
                          </a:solidFill>
                          <a:effectLst/>
                          <a:latin typeface="Georgia" pitchFamily="18" charset="0"/>
                          <a:cs typeface="Arial" charset="0"/>
                        </a:rPr>
                        <a:t>m</a:t>
                      </a:r>
                      <a:endParaRPr kumimoji="0" lang="tr-TR" sz="2400" b="1" i="0" u="none" strike="noStrike" cap="none" normalizeH="0" baseline="0">
                        <a:ln>
                          <a:noFill/>
                        </a:ln>
                        <a:solidFill>
                          <a:srgbClr val="FF0000"/>
                        </a:solidFill>
                        <a:effectLst/>
                        <a:latin typeface="Georgia" pitchFamily="18" charset="0"/>
                      </a:endParaRP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bg1"/>
                          </a:solidFill>
                          <a:effectLst/>
                          <a:latin typeface="Georgia" pitchFamily="18" charset="0"/>
                          <a:cs typeface="Arial" charset="0"/>
                        </a:rPr>
                        <a:t>Wıne</a:t>
                      </a:r>
                      <a:r>
                        <a:rPr kumimoji="0" lang="tr-TR" sz="2400" b="1" i="0" u="none" strike="noStrike" cap="none" normalizeH="0" baseline="0">
                          <a:ln>
                            <a:noFill/>
                          </a:ln>
                          <a:solidFill>
                            <a:srgbClr val="FF0000"/>
                          </a:solidFill>
                          <a:effectLst/>
                          <a:latin typeface="Georgia" pitchFamily="18" charset="0"/>
                          <a:cs typeface="Arial" charset="0"/>
                        </a:rPr>
                        <a:t>m</a:t>
                      </a:r>
                      <a:r>
                        <a:rPr kumimoji="0" lang="tr-TR" sz="2400" b="1" i="0" u="none" strike="noStrike" cap="none" normalizeH="0" baseline="0">
                          <a:ln>
                            <a:noFill/>
                          </a:ln>
                          <a:solidFill>
                            <a:schemeClr val="bg1"/>
                          </a:solidFill>
                          <a:effectLst/>
                          <a:latin typeface="Georgia" pitchFamily="18" charset="0"/>
                          <a:cs typeface="Arial" charset="0"/>
                        </a:rPr>
                        <a:t>   kinağ</a:t>
                      </a:r>
                      <a:endParaRPr kumimoji="0" lang="tr-TR" sz="2400" b="1" i="0" u="none" strike="noStrike" cap="none" normalizeH="0" baseline="0">
                        <a:ln>
                          <a:noFill/>
                        </a:ln>
                        <a:solidFill>
                          <a:schemeClr val="bg1"/>
                        </a:solidFill>
                        <a:effectLst/>
                        <a:latin typeface="Georgia" pitchFamily="18" charset="0"/>
                      </a:endParaRP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a:t>
                      </a:r>
                      <a:r>
                        <a:rPr kumimoji="0" lang="tr-TR" sz="1600" b="0" i="0" u="none" strike="noStrike" cap="none" normalizeH="0" baseline="0">
                          <a:ln>
                            <a:noFill/>
                          </a:ln>
                          <a:solidFill>
                            <a:srgbClr val="FF0000"/>
                          </a:solidFill>
                          <a:effectLst/>
                          <a:latin typeface="Georgia" pitchFamily="18" charset="0"/>
                        </a:rPr>
                        <a:t>de </a:t>
                      </a:r>
                      <a:r>
                        <a:rPr kumimoji="0" lang="tr-TR" sz="1600" b="0" i="0" u="none" strike="noStrike" cap="none" normalizeH="0" baseline="0">
                          <a:ln>
                            <a:noFill/>
                          </a:ln>
                          <a:solidFill>
                            <a:schemeClr val="bg1"/>
                          </a:solidFill>
                          <a:effectLst/>
                          <a:latin typeface="Georgia" pitchFamily="18" charset="0"/>
                        </a:rPr>
                        <a:t> hali</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Evde</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Evde kaldı</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extLst>
                  <a:ext uri="{0D108BD9-81ED-4DB2-BD59-A6C34878D82A}">
                    <a16:rowId xmlns:a16="http://schemas.microsoft.com/office/drawing/2014/main" val="10003"/>
                  </a:ext>
                </a:extLst>
              </a:tr>
              <a:tr h="74251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bg1"/>
                          </a:solidFill>
                          <a:effectLst/>
                          <a:latin typeface="Georgia" pitchFamily="18" charset="0"/>
                          <a:cs typeface="Arial" charset="0"/>
                        </a:rPr>
                        <a:t>wıne</a:t>
                      </a:r>
                      <a:r>
                        <a:rPr kumimoji="0" lang="tr-TR" sz="2400" b="1" i="0" u="none" strike="noStrike" cap="none" normalizeH="0" baseline="0">
                          <a:ln>
                            <a:noFill/>
                          </a:ln>
                          <a:solidFill>
                            <a:srgbClr val="FF0000"/>
                          </a:solidFill>
                          <a:effectLst/>
                          <a:latin typeface="Georgia" pitchFamily="18" charset="0"/>
                          <a:cs typeface="Arial" charset="0"/>
                        </a:rPr>
                        <a:t>m</a:t>
                      </a:r>
                      <a:endParaRPr kumimoji="0" lang="tr-TR" sz="2400" b="1" i="0" u="none" strike="noStrike" cap="none" normalizeH="0" baseline="0">
                        <a:ln>
                          <a:noFill/>
                        </a:ln>
                        <a:solidFill>
                          <a:srgbClr val="FF0000"/>
                        </a:solidFill>
                        <a:effectLst/>
                        <a:latin typeface="Georgia" pitchFamily="18" charset="0"/>
                      </a:endParaRP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bg1"/>
                          </a:solidFill>
                          <a:effectLst/>
                          <a:latin typeface="Georgia" pitchFamily="18" charset="0"/>
                          <a:cs typeface="Arial" charset="0"/>
                        </a:rPr>
                        <a:t>Wıne</a:t>
                      </a:r>
                      <a:r>
                        <a:rPr kumimoji="0" lang="tr-TR" sz="2400" b="1" i="0" u="none" strike="noStrike" cap="none" normalizeH="0" baseline="0">
                          <a:ln>
                            <a:noFill/>
                          </a:ln>
                          <a:solidFill>
                            <a:srgbClr val="FF0000"/>
                          </a:solidFill>
                          <a:effectLst/>
                          <a:latin typeface="Georgia" pitchFamily="18" charset="0"/>
                          <a:cs typeface="Arial" charset="0"/>
                        </a:rPr>
                        <a:t>m  </a:t>
                      </a:r>
                      <a:r>
                        <a:rPr kumimoji="0" lang="tr-TR" sz="2400" b="1" i="0" u="none" strike="noStrike" cap="none" normalizeH="0" baseline="0">
                          <a:ln>
                            <a:noFill/>
                          </a:ln>
                          <a:solidFill>
                            <a:schemeClr val="bg1"/>
                          </a:solidFill>
                          <a:effectLst/>
                          <a:latin typeface="Georgia" pitchFamily="18" charset="0"/>
                          <a:cs typeface="Arial" charset="0"/>
                        </a:rPr>
                        <a:t> kisxığ</a:t>
                      </a:r>
                      <a:endParaRPr kumimoji="0" lang="tr-TR" sz="2400" b="1" i="0" u="none" strike="noStrike" cap="none" normalizeH="0" baseline="0">
                        <a:ln>
                          <a:noFill/>
                        </a:ln>
                        <a:solidFill>
                          <a:schemeClr val="bg1"/>
                        </a:solidFill>
                        <a:effectLst/>
                        <a:latin typeface="Georgia" pitchFamily="18" charset="0"/>
                      </a:endParaRP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a:t>
                      </a:r>
                      <a:r>
                        <a:rPr kumimoji="0" lang="tr-TR" sz="1600" b="0" i="0" u="none" strike="noStrike" cap="none" normalizeH="0" baseline="0">
                          <a:ln>
                            <a:noFill/>
                          </a:ln>
                          <a:solidFill>
                            <a:srgbClr val="FF0000"/>
                          </a:solidFill>
                          <a:effectLst/>
                          <a:latin typeface="Georgia" pitchFamily="18" charset="0"/>
                        </a:rPr>
                        <a:t>den</a:t>
                      </a:r>
                      <a:r>
                        <a:rPr kumimoji="0" lang="tr-TR" sz="1600" b="0" i="0" u="none" strike="noStrike" cap="none" normalizeH="0" baseline="0">
                          <a:ln>
                            <a:noFill/>
                          </a:ln>
                          <a:solidFill>
                            <a:schemeClr val="bg1"/>
                          </a:solidFill>
                          <a:effectLst/>
                          <a:latin typeface="Georgia" pitchFamily="18" charset="0"/>
                        </a:rPr>
                        <a:t>  hali</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Evden</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solidFill>
                          <a:effectLst/>
                          <a:latin typeface="Georgia" pitchFamily="18" charset="0"/>
                        </a:rPr>
                        <a:t>Evden getirdim</a:t>
                      </a:r>
                    </a:p>
                  </a:txBody>
                  <a:tcPr anchor="ctr" horzOverflow="overflow">
                    <a:lnL w="12700" cap="flat" cmpd="sng" algn="ctr">
                      <a:noFill/>
                      <a:prstDash val="solid"/>
                      <a:round/>
                      <a:headEnd type="none" w="med" len="med"/>
                      <a:tailEnd type="triangle" w="med" len="med"/>
                    </a:lnL>
                    <a:lnR w="12700" cap="flat" cmpd="sng" algn="ctr">
                      <a:noFill/>
                      <a:prstDash val="solid"/>
                      <a:round/>
                      <a:headEnd type="none" w="med" len="med"/>
                      <a:tailEnd type="triangle" w="med" len="med"/>
                    </a:lnR>
                    <a:lnT w="12700" cap="flat" cmpd="sng" algn="ctr">
                      <a:noFill/>
                      <a:prstDash val="solid"/>
                      <a:round/>
                      <a:headEnd type="none" w="med" len="med"/>
                      <a:tailEnd type="triangle" w="med" len="med"/>
                    </a:lnT>
                    <a:lnB w="12700" cap="flat" cmpd="sng" algn="ctr">
                      <a:noFill/>
                      <a:prstDash val="solid"/>
                      <a:round/>
                      <a:headEnd type="none" w="med" len="med"/>
                      <a:tailEnd type="triangle" w="med" len="med"/>
                    </a:lnB>
                    <a:lnTlToBr>
                      <a:noFill/>
                    </a:lnTlToBr>
                    <a:lnBlToTr>
                      <a:noFill/>
                    </a:lnBlToTr>
                    <a:solidFill>
                      <a:srgbClr val="E1D4C5"/>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4901438" y="908720"/>
            <a:ext cx="2290948" cy="523220"/>
          </a:xfrm>
          <a:prstGeom prst="rect">
            <a:avLst/>
          </a:prstGeom>
        </p:spPr>
        <p:txBody>
          <a:bodyPr wrap="none">
            <a:spAutoFit/>
          </a:bodyPr>
          <a:lstStyle/>
          <a:p>
            <a:pPr lvl="0" fontAlgn="b"/>
            <a:r>
              <a:rPr lang="tr-TR" b="1">
                <a:solidFill>
                  <a:schemeClr val="bg1"/>
                </a:solidFill>
                <a:latin typeface="Arial" charset="0"/>
                <a:cs typeface="Arial" charset="0"/>
              </a:rPr>
              <a:t>ŠEM YİZTÉT</a:t>
            </a:r>
            <a:endParaRPr lang="tr-TR">
              <a:solidFill>
                <a:schemeClr val="bg1"/>
              </a:solidFill>
              <a:latin typeface="Arial" charset="0"/>
            </a:endParaRPr>
          </a:p>
        </p:txBody>
      </p:sp>
      <p:sp>
        <p:nvSpPr>
          <p:cNvPr id="8" name="Rectangle 5"/>
          <p:cNvSpPr>
            <a:spLocks noChangeArrowheads="1"/>
          </p:cNvSpPr>
          <p:nvPr/>
        </p:nvSpPr>
        <p:spPr bwMode="auto">
          <a:xfrm>
            <a:off x="4595805" y="5857895"/>
            <a:ext cx="3209925" cy="561975"/>
          </a:xfrm>
          <a:prstGeom prst="rect">
            <a:avLst/>
          </a:prstGeom>
          <a:noFill/>
          <a:ln w="9525">
            <a:noFill/>
            <a:miter lim="800000"/>
            <a:headEnd/>
            <a:tailEnd/>
          </a:ln>
        </p:spPr>
        <p:txBody>
          <a:bodyPr anchor="ctr"/>
          <a:lstStyle/>
          <a:p>
            <a:pPr algn="ctr"/>
            <a:r>
              <a:rPr lang="tr-TR" sz="1200">
                <a:solidFill>
                  <a:schemeClr val="bg1"/>
                </a:solidFill>
                <a:latin typeface="Times New Roman" pitchFamily="18" charset="0"/>
              </a:rPr>
              <a:t>www.danef.com</a:t>
            </a:r>
          </a:p>
        </p:txBody>
      </p:sp>
      <p:sp>
        <p:nvSpPr>
          <p:cNvPr id="10"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18</a:t>
            </a:fld>
            <a:endParaRPr lang="en-US" sz="1600" b="1">
              <a:solidFill>
                <a:schemeClr val="bg1"/>
              </a:solidFill>
            </a:endParaRPr>
          </a:p>
        </p:txBody>
      </p:sp>
    </p:spTree>
    <p:extLst>
      <p:ext uri="{BB962C8B-B14F-4D97-AF65-F5344CB8AC3E}">
        <p14:creationId xmlns:p14="http://schemas.microsoft.com/office/powerpoint/2010/main" val="775282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0">
        <p:split orient="vert"/>
      </p:transition>
    </mc:Choice>
    <mc:Fallback xmlns="">
      <p:transition spd="slow" advClick="0" advTm="60000">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4583835" y="5949283"/>
            <a:ext cx="3209925" cy="561975"/>
          </a:xfrm>
          <a:prstGeom prst="rect">
            <a:avLst/>
          </a:prstGeom>
          <a:noFill/>
          <a:ln w="9525">
            <a:noFill/>
            <a:miter lim="800000"/>
            <a:headEnd/>
            <a:tailEnd/>
          </a:ln>
        </p:spPr>
        <p:txBody>
          <a:bodyPr anchor="ctr"/>
          <a:lstStyle/>
          <a:p>
            <a:pPr algn="ctr"/>
            <a:r>
              <a:rPr lang="tr-TR" sz="1400" b="1">
                <a:solidFill>
                  <a:schemeClr val="tx1"/>
                </a:solidFill>
                <a:latin typeface="Times New Roman" pitchFamily="18" charset="0"/>
              </a:rPr>
              <a:t>www.danef.com</a:t>
            </a:r>
          </a:p>
        </p:txBody>
      </p:sp>
      <p:sp>
        <p:nvSpPr>
          <p:cNvPr id="9" name="Slide Number Placeholder 5"/>
          <p:cNvSpPr>
            <a:spLocks noGrp="1"/>
          </p:cNvSpPr>
          <p:nvPr>
            <p:ph type="sldNum" sz="quarter" idx="12"/>
          </p:nvPr>
        </p:nvSpPr>
        <p:spPr bwMode="auto">
          <a:xfrm>
            <a:off x="9808840" y="6376246"/>
            <a:ext cx="762000" cy="365125"/>
          </a:xfrm>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19</a:t>
            </a:fld>
            <a:endParaRPr lang="en-US" sz="1600" b="1">
              <a:solidFill>
                <a:schemeClr val="bg1"/>
              </a:solidFill>
            </a:endParaRPr>
          </a:p>
        </p:txBody>
      </p:sp>
      <p:pic>
        <p:nvPicPr>
          <p:cNvPr id="10"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9" cstate="print"/>
          <a:srcRect/>
          <a:stretch>
            <a:fillRect/>
          </a:stretch>
        </p:blipFill>
        <p:spPr bwMode="auto">
          <a:xfrm>
            <a:off x="10037413" y="1209848"/>
            <a:ext cx="304800" cy="304800"/>
          </a:xfrm>
          <a:prstGeom prst="rect">
            <a:avLst/>
          </a:prstGeom>
          <a:noFill/>
          <a:ln w="9525">
            <a:noFill/>
            <a:miter lim="800000"/>
            <a:headEnd/>
            <a:tailEnd/>
          </a:ln>
        </p:spPr>
      </p:pic>
      <p:pic>
        <p:nvPicPr>
          <p:cNvPr id="11" name="Picture 13">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9" cstate="print"/>
          <a:srcRect/>
          <a:stretch>
            <a:fillRect/>
          </a:stretch>
        </p:blipFill>
        <p:spPr bwMode="auto">
          <a:xfrm>
            <a:off x="10039672" y="1785912"/>
            <a:ext cx="304800" cy="304800"/>
          </a:xfrm>
          <a:prstGeom prst="rect">
            <a:avLst/>
          </a:prstGeom>
          <a:noFill/>
          <a:ln w="9525">
            <a:noFill/>
            <a:miter lim="800000"/>
            <a:headEnd/>
            <a:tailEnd/>
          </a:ln>
        </p:spPr>
      </p:pic>
      <p:pic>
        <p:nvPicPr>
          <p:cNvPr id="12" name="Picture 13">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9" cstate="print"/>
          <a:srcRect/>
          <a:stretch>
            <a:fillRect/>
          </a:stretch>
        </p:blipFill>
        <p:spPr bwMode="auto">
          <a:xfrm>
            <a:off x="10037413" y="2326246"/>
            <a:ext cx="304800" cy="304800"/>
          </a:xfrm>
          <a:prstGeom prst="rect">
            <a:avLst/>
          </a:prstGeom>
          <a:noFill/>
          <a:ln w="9525">
            <a:noFill/>
            <a:miter lim="800000"/>
            <a:headEnd/>
            <a:tailEnd/>
          </a:ln>
        </p:spPr>
      </p:pic>
      <p:pic>
        <p:nvPicPr>
          <p:cNvPr id="13" name="Picture 13">
            <a:hlinkClick r:id="" action="ppaction://media"/>
          </p:cNvPr>
          <p:cNvPicPr>
            <a:picLocks noChangeAspect="1" noChangeArrowheads="1"/>
          </p:cNvPicPr>
          <p:nvPr>
            <a:audioFile r:link="rId8"/>
            <p:extLst>
              <p:ext uri="{DAA4B4D4-6D71-4841-9C94-3DE7FCFB9230}">
                <p14:media xmlns:p14="http://schemas.microsoft.com/office/powerpoint/2010/main" r:embed="rId7"/>
              </p:ext>
            </p:extLst>
          </p:nvPr>
        </p:nvPicPr>
        <p:blipFill>
          <a:blip r:embed="rId19" cstate="print"/>
          <a:srcRect/>
          <a:stretch>
            <a:fillRect/>
          </a:stretch>
        </p:blipFill>
        <p:spPr bwMode="auto">
          <a:xfrm>
            <a:off x="10037413" y="2865784"/>
            <a:ext cx="304800" cy="304800"/>
          </a:xfrm>
          <a:prstGeom prst="rect">
            <a:avLst/>
          </a:prstGeom>
          <a:noFill/>
          <a:ln w="9525">
            <a:noFill/>
            <a:miter lim="800000"/>
            <a:headEnd/>
            <a:tailEnd/>
          </a:ln>
        </p:spPr>
      </p:pic>
      <p:pic>
        <p:nvPicPr>
          <p:cNvPr id="14" name="Picture 13">
            <a:hlinkClick r:id="" action="ppaction://media"/>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19" cstate="print"/>
          <a:srcRect/>
          <a:stretch>
            <a:fillRect/>
          </a:stretch>
        </p:blipFill>
        <p:spPr bwMode="auto">
          <a:xfrm>
            <a:off x="10037413" y="3383521"/>
            <a:ext cx="304800" cy="304800"/>
          </a:xfrm>
          <a:prstGeom prst="rect">
            <a:avLst/>
          </a:prstGeom>
          <a:noFill/>
          <a:ln w="9525">
            <a:noFill/>
            <a:miter lim="800000"/>
            <a:headEnd/>
            <a:tailEnd/>
          </a:ln>
        </p:spPr>
      </p:pic>
      <p:pic>
        <p:nvPicPr>
          <p:cNvPr id="15" name="Picture 14">
            <a:hlinkClick r:id="" action="ppaction://media"/>
          </p:cNvPr>
          <p:cNvPicPr>
            <a:picLocks noChangeAspect="1" noChangeArrowheads="1"/>
          </p:cNvPicPr>
          <p:nvPr>
            <a:audioFile r:link="rId12"/>
            <p:extLst>
              <p:ext uri="{DAA4B4D4-6D71-4841-9C94-3DE7FCFB9230}">
                <p14:media xmlns:p14="http://schemas.microsoft.com/office/powerpoint/2010/main" r:embed="rId11"/>
              </p:ext>
            </p:extLst>
          </p:nvPr>
        </p:nvPicPr>
        <p:blipFill>
          <a:blip r:embed="rId19" cstate="print"/>
          <a:srcRect/>
          <a:stretch>
            <a:fillRect/>
          </a:stretch>
        </p:blipFill>
        <p:spPr bwMode="auto">
          <a:xfrm>
            <a:off x="10005663" y="4132508"/>
            <a:ext cx="304800" cy="304800"/>
          </a:xfrm>
          <a:prstGeom prst="rect">
            <a:avLst/>
          </a:prstGeom>
          <a:noFill/>
          <a:ln w="9525">
            <a:noFill/>
            <a:miter lim="800000"/>
            <a:headEnd/>
            <a:tailEnd/>
          </a:ln>
        </p:spPr>
      </p:pic>
      <p:pic>
        <p:nvPicPr>
          <p:cNvPr id="16" name="Picture 13">
            <a:hlinkClick r:id="" action="ppaction://media"/>
          </p:cNvPr>
          <p:cNvPicPr>
            <a:picLocks noChangeAspect="1" noChangeArrowheads="1"/>
          </p:cNvPicPr>
          <p:nvPr>
            <a:audioFile r:link="rId14"/>
            <p:extLst>
              <p:ext uri="{DAA4B4D4-6D71-4841-9C94-3DE7FCFB9230}">
                <p14:media xmlns:p14="http://schemas.microsoft.com/office/powerpoint/2010/main" r:embed="rId13"/>
              </p:ext>
            </p:extLst>
          </p:nvPr>
        </p:nvPicPr>
        <p:blipFill>
          <a:blip r:embed="rId19" cstate="print"/>
          <a:srcRect/>
          <a:stretch>
            <a:fillRect/>
          </a:stretch>
        </p:blipFill>
        <p:spPr bwMode="auto">
          <a:xfrm>
            <a:off x="10005663" y="4825242"/>
            <a:ext cx="304800" cy="304800"/>
          </a:xfrm>
          <a:prstGeom prst="rect">
            <a:avLst/>
          </a:prstGeom>
          <a:noFill/>
          <a:ln w="9525">
            <a:noFill/>
            <a:miter lim="800000"/>
            <a:headEnd/>
            <a:tailEnd/>
          </a:ln>
        </p:spPr>
      </p:pic>
      <p:pic>
        <p:nvPicPr>
          <p:cNvPr id="17" name="Picture 13">
            <a:hlinkClick r:id="" action="ppaction://media"/>
          </p:cNvPr>
          <p:cNvPicPr>
            <a:picLocks noChangeAspect="1" noChangeArrowheads="1"/>
          </p:cNvPicPr>
          <p:nvPr>
            <a:audioFile r:link="rId16"/>
            <p:extLst>
              <p:ext uri="{DAA4B4D4-6D71-4841-9C94-3DE7FCFB9230}">
                <p14:media xmlns:p14="http://schemas.microsoft.com/office/powerpoint/2010/main" r:embed="rId15"/>
              </p:ext>
            </p:extLst>
          </p:nvPr>
        </p:nvPicPr>
        <p:blipFill>
          <a:blip r:embed="rId19" cstate="print"/>
          <a:srcRect/>
          <a:stretch>
            <a:fillRect/>
          </a:stretch>
        </p:blipFill>
        <p:spPr bwMode="auto">
          <a:xfrm>
            <a:off x="10037413" y="5495379"/>
            <a:ext cx="304800" cy="304800"/>
          </a:xfrm>
          <a:prstGeom prst="rect">
            <a:avLst/>
          </a:prstGeom>
          <a:noFill/>
          <a:ln w="9525">
            <a:noFill/>
            <a:miter lim="800000"/>
            <a:headEnd/>
            <a:tailEnd/>
          </a:ln>
        </p:spPr>
      </p:pic>
      <p:graphicFrame>
        <p:nvGraphicFramePr>
          <p:cNvPr id="2" name="Tablo 1"/>
          <p:cNvGraphicFramePr>
            <a:graphicFrameLocks noGrp="1"/>
          </p:cNvGraphicFramePr>
          <p:nvPr>
            <p:extLst>
              <p:ext uri="{D42A27DB-BD31-4B8C-83A1-F6EECF244321}">
                <p14:modId xmlns:p14="http://schemas.microsoft.com/office/powerpoint/2010/main" val="3756284834"/>
              </p:ext>
            </p:extLst>
          </p:nvPr>
        </p:nvGraphicFramePr>
        <p:xfrm>
          <a:off x="2423592" y="1042022"/>
          <a:ext cx="7162800" cy="4941183"/>
        </p:xfrm>
        <a:graphic>
          <a:graphicData uri="http://schemas.openxmlformats.org/drawingml/2006/table">
            <a:tbl>
              <a:tblPr/>
              <a:tblGrid>
                <a:gridCol w="3024336">
                  <a:extLst>
                    <a:ext uri="{9D8B030D-6E8A-4147-A177-3AD203B41FA5}">
                      <a16:colId xmlns:a16="http://schemas.microsoft.com/office/drawing/2014/main" val="3079985766"/>
                    </a:ext>
                  </a:extLst>
                </a:gridCol>
                <a:gridCol w="2160240">
                  <a:extLst>
                    <a:ext uri="{9D8B030D-6E8A-4147-A177-3AD203B41FA5}">
                      <a16:colId xmlns:a16="http://schemas.microsoft.com/office/drawing/2014/main" val="2215956594"/>
                    </a:ext>
                  </a:extLst>
                </a:gridCol>
                <a:gridCol w="1978224">
                  <a:extLst>
                    <a:ext uri="{9D8B030D-6E8A-4147-A177-3AD203B41FA5}">
                      <a16:colId xmlns:a16="http://schemas.microsoft.com/office/drawing/2014/main" val="1998666287"/>
                    </a:ext>
                  </a:extLst>
                </a:gridCol>
              </a:tblGrid>
              <a:tr h="701037">
                <a:tc>
                  <a:txBody>
                    <a:bodyPr/>
                    <a:lstStyle/>
                    <a:p>
                      <a:pPr algn="l" rtl="0" fontAlgn="ctr"/>
                      <a:r>
                        <a:rPr lang="tr-TR" sz="2800" b="1" i="0" u="none" strike="noStrike">
                          <a:solidFill>
                            <a:srgbClr val="0066FF"/>
                          </a:solidFill>
                          <a:effectLst/>
                          <a:latin typeface="Arial Unicode MS" panose="020B0604020202020204" pitchFamily="34" charset="-128"/>
                          <a:ea typeface="Arial Unicode MS" panose="020B0604020202020204" pitchFamily="34" charset="-128"/>
                        </a:rPr>
                        <a:t> BLIPE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Pazartesi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Monday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978880760"/>
                  </a:ext>
                </a:extLst>
              </a:tr>
              <a:tr h="701037">
                <a:tc>
                  <a:txBody>
                    <a:bodyPr/>
                    <a:lstStyle/>
                    <a:p>
                      <a:pPr algn="l" rtl="0" fontAlgn="ctr"/>
                      <a:r>
                        <a:rPr lang="tr-TR" sz="2800" b="1" i="0" u="none" strike="noStrike">
                          <a:solidFill>
                            <a:srgbClr val="0066FF"/>
                          </a:solidFill>
                          <a:effectLst/>
                          <a:latin typeface="Arial Unicode MS" panose="020B0604020202020204" pitchFamily="34" charset="-128"/>
                          <a:ea typeface="Arial Unicode MS" panose="020B0604020202020204" pitchFamily="34" charset="-128"/>
                        </a:rPr>
                        <a:t> ĞUBCI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Salı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Tuesday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773128862"/>
                  </a:ext>
                </a:extLst>
              </a:tr>
              <a:tr h="701037">
                <a:tc>
                  <a:txBody>
                    <a:bodyPr/>
                    <a:lstStyle/>
                    <a:p>
                      <a:pPr algn="l" rtl="0" fontAlgn="ctr"/>
                      <a:r>
                        <a:rPr lang="tr-TR" sz="2800" b="1" i="0" u="none" strike="noStrike">
                          <a:solidFill>
                            <a:srgbClr val="0066FF"/>
                          </a:solidFill>
                          <a:effectLst/>
                          <a:latin typeface="Arial Unicode MS" panose="020B0604020202020204" pitchFamily="34" charset="-128"/>
                          <a:ea typeface="Arial Unicode MS" panose="020B0604020202020204" pitchFamily="34" charset="-128"/>
                        </a:rPr>
                        <a:t> BERESKÉJİY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Çarşamba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Wednesday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2442553467"/>
                  </a:ext>
                </a:extLst>
              </a:tr>
              <a:tr h="701037">
                <a:tc>
                  <a:txBody>
                    <a:bodyPr/>
                    <a:lstStyle/>
                    <a:p>
                      <a:pPr algn="l" rtl="0" fontAlgn="ctr"/>
                      <a:r>
                        <a:rPr lang="tr-TR" sz="2800" b="1" i="0" u="none" strike="noStrike">
                          <a:solidFill>
                            <a:srgbClr val="0066FF"/>
                          </a:solidFill>
                          <a:effectLst/>
                          <a:latin typeface="Arial Unicode MS" panose="020B0604020202020204" pitchFamily="34" charset="-128"/>
                          <a:ea typeface="Arial Unicode MS" panose="020B0604020202020204" pitchFamily="34" charset="-128"/>
                        </a:rPr>
                        <a:t> MEFEḰU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Perşembe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Thursday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644562902"/>
                  </a:ext>
                </a:extLst>
              </a:tr>
              <a:tr h="734961">
                <a:tc>
                  <a:txBody>
                    <a:bodyPr/>
                    <a:lstStyle/>
                    <a:p>
                      <a:pPr algn="l" rtl="0" fontAlgn="ctr"/>
                      <a:r>
                        <a:rPr lang="tr-TR" sz="2800" b="1" i="0" u="none" strike="noStrike">
                          <a:solidFill>
                            <a:srgbClr val="0066FF"/>
                          </a:solidFill>
                          <a:effectLst/>
                          <a:latin typeface="Arial Unicode MS" panose="020B0604020202020204" pitchFamily="34" charset="-128"/>
                          <a:ea typeface="Arial Unicode MS" panose="020B0604020202020204" pitchFamily="34" charset="-128"/>
                        </a:rPr>
                        <a:t> BERESKÉŞXO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Cuma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Friday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518987327"/>
                  </a:ext>
                </a:extLst>
              </a:tr>
              <a:tr h="701037">
                <a:tc>
                  <a:txBody>
                    <a:bodyPr/>
                    <a:lstStyle/>
                    <a:p>
                      <a:pPr algn="l" rtl="0" fontAlgn="ctr"/>
                      <a:r>
                        <a:rPr lang="tr-TR" sz="2800" b="1" i="0" u="none" strike="noStrike">
                          <a:solidFill>
                            <a:srgbClr val="0066FF"/>
                          </a:solidFill>
                          <a:effectLst/>
                          <a:latin typeface="Arial Unicode MS" panose="020B0604020202020204" pitchFamily="34" charset="-128"/>
                          <a:ea typeface="Arial Unicode MS" panose="020B0604020202020204" pitchFamily="34" charset="-128"/>
                        </a:rPr>
                        <a:t> MEFEZAKO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Cumartesi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Saturday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836885426"/>
                  </a:ext>
                </a:extLst>
              </a:tr>
              <a:tr h="701037">
                <a:tc>
                  <a:txBody>
                    <a:bodyPr/>
                    <a:lstStyle/>
                    <a:p>
                      <a:pPr algn="l" rtl="0" fontAlgn="ctr"/>
                      <a:r>
                        <a:rPr lang="tr-TR" sz="2800" b="1" i="0" u="none" strike="noStrike">
                          <a:solidFill>
                            <a:srgbClr val="0066FF"/>
                          </a:solidFill>
                          <a:effectLst/>
                          <a:latin typeface="Arial Unicode MS" panose="020B0604020202020204" pitchFamily="34" charset="-128"/>
                          <a:ea typeface="Arial Unicode MS" panose="020B0604020202020204" pitchFamily="34" charset="-128"/>
                        </a:rPr>
                        <a:t> THAWMAF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Pazar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l" rtl="0" fontAlgn="ctr"/>
                      <a:r>
                        <a:rPr lang="tr-TR" sz="2400" b="0" i="0" u="none" strike="noStrike">
                          <a:solidFill>
                            <a:srgbClr val="000000"/>
                          </a:solidFill>
                          <a:effectLst/>
                          <a:latin typeface="Arial Unicode MS" panose="020B0604020202020204" pitchFamily="34" charset="-128"/>
                          <a:ea typeface="Arial Unicode MS" panose="020B0604020202020204" pitchFamily="34" charset="-128"/>
                        </a:rPr>
                        <a:t>  Sunday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58149653"/>
                  </a:ext>
                </a:extLst>
              </a:tr>
            </a:tbl>
          </a:graphicData>
        </a:graphic>
      </p:graphicFrame>
    </p:spTree>
    <p:extLst>
      <p:ext uri="{BB962C8B-B14F-4D97-AF65-F5344CB8AC3E}">
        <p14:creationId xmlns:p14="http://schemas.microsoft.com/office/powerpoint/2010/main" val="2113152878"/>
      </p:ext>
    </p:extLst>
  </p:cSld>
  <p:clrMapOvr>
    <a:masterClrMapping/>
  </p:clrMapOvr>
  <mc:AlternateContent xmlns:mc="http://schemas.openxmlformats.org/markup-compatibility/2006" xmlns:p14="http://schemas.microsoft.com/office/powerpoint/2010/main">
    <mc:Choice Requires="p14">
      <p:transition spd="slow" p14:dur="1500" advClick="0" advTm="60000">
        <p:split orient="vert"/>
      </p:transition>
    </mc:Choice>
    <mc:Fallback xmlns="">
      <p:transition spd="slow" advClick="0" advTm="6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 fill="hold"/>
                                        <p:tgtEl>
                                          <p:spTgt spid="10"/>
                                        </p:tgtEl>
                                      </p:cBhvr>
                                    </p:cmd>
                                  </p:childTnLst>
                                </p:cTn>
                              </p:par>
                            </p:childTnLst>
                          </p:cTn>
                        </p:par>
                        <p:par>
                          <p:cTn id="7" fill="hold">
                            <p:stCondLst>
                              <p:cond delay="800"/>
                            </p:stCondLst>
                            <p:childTnLst>
                              <p:par>
                                <p:cTn id="8" presetID="1" presetClass="mediacall" presetSubtype="0" fill="hold" nodeType="afterEffect">
                                  <p:stCondLst>
                                    <p:cond delay="0"/>
                                  </p:stCondLst>
                                  <p:childTnLst>
                                    <p:cmd type="call" cmd="playFrom(0.0)">
                                      <p:cBhvr>
                                        <p:cTn id="9" dur="1000" fill="hold"/>
                                        <p:tgtEl>
                                          <p:spTgt spid="11"/>
                                        </p:tgtEl>
                                      </p:cBhvr>
                                    </p:cmd>
                                  </p:childTnLst>
                                </p:cTn>
                              </p:par>
                            </p:childTnLst>
                          </p:cTn>
                        </p:par>
                        <p:par>
                          <p:cTn id="10" fill="hold">
                            <p:stCondLst>
                              <p:cond delay="1800"/>
                            </p:stCondLst>
                            <p:childTnLst>
                              <p:par>
                                <p:cTn id="11" presetID="1" presetClass="mediacall" presetSubtype="0" fill="hold" nodeType="afterEffect">
                                  <p:stCondLst>
                                    <p:cond delay="0"/>
                                  </p:stCondLst>
                                  <p:childTnLst>
                                    <p:cmd type="call" cmd="playFrom(0.0)">
                                      <p:cBhvr>
                                        <p:cTn id="12" dur="1000" fill="hold"/>
                                        <p:tgtEl>
                                          <p:spTgt spid="12"/>
                                        </p:tgtEl>
                                      </p:cBhvr>
                                    </p:cmd>
                                  </p:childTnLst>
                                </p:cTn>
                              </p:par>
                            </p:childTnLst>
                          </p:cTn>
                        </p:par>
                        <p:par>
                          <p:cTn id="13" fill="hold">
                            <p:stCondLst>
                              <p:cond delay="2800"/>
                            </p:stCondLst>
                            <p:childTnLst>
                              <p:par>
                                <p:cTn id="14" presetID="1" presetClass="mediacall" presetSubtype="0" fill="hold" nodeType="afterEffect">
                                  <p:stCondLst>
                                    <p:cond delay="0"/>
                                  </p:stCondLst>
                                  <p:childTnLst>
                                    <p:cmd type="call" cmd="playFrom(0.0)">
                                      <p:cBhvr>
                                        <p:cTn id="15" dur="1000" fill="hold"/>
                                        <p:tgtEl>
                                          <p:spTgt spid="13"/>
                                        </p:tgtEl>
                                      </p:cBhvr>
                                    </p:cmd>
                                  </p:childTnLst>
                                </p:cTn>
                              </p:par>
                            </p:childTnLst>
                          </p:cTn>
                        </p:par>
                        <p:par>
                          <p:cTn id="16" fill="hold">
                            <p:stCondLst>
                              <p:cond delay="3800"/>
                            </p:stCondLst>
                            <p:childTnLst>
                              <p:par>
                                <p:cTn id="17" presetID="1" presetClass="mediacall" presetSubtype="0" fill="hold" nodeType="afterEffect">
                                  <p:stCondLst>
                                    <p:cond delay="0"/>
                                  </p:stCondLst>
                                  <p:childTnLst>
                                    <p:cmd type="call" cmd="playFrom(0.0)">
                                      <p:cBhvr>
                                        <p:cTn id="18" dur="1000" fill="hold"/>
                                        <p:tgtEl>
                                          <p:spTgt spid="14"/>
                                        </p:tgtEl>
                                      </p:cBhvr>
                                    </p:cmd>
                                  </p:childTnLst>
                                </p:cTn>
                              </p:par>
                            </p:childTnLst>
                          </p:cTn>
                        </p:par>
                        <p:par>
                          <p:cTn id="19" fill="hold">
                            <p:stCondLst>
                              <p:cond delay="4800"/>
                            </p:stCondLst>
                            <p:childTnLst>
                              <p:par>
                                <p:cTn id="20" presetID="1" presetClass="mediacall" presetSubtype="0" fill="hold" nodeType="afterEffect">
                                  <p:stCondLst>
                                    <p:cond delay="0"/>
                                  </p:stCondLst>
                                  <p:childTnLst>
                                    <p:cmd type="call" cmd="playFrom(0.0)">
                                      <p:cBhvr>
                                        <p:cTn id="21" dur="1000" fill="hold"/>
                                        <p:tgtEl>
                                          <p:spTgt spid="15"/>
                                        </p:tgtEl>
                                      </p:cBhvr>
                                    </p:cmd>
                                  </p:childTnLst>
                                </p:cTn>
                              </p:par>
                            </p:childTnLst>
                          </p:cTn>
                        </p:par>
                        <p:par>
                          <p:cTn id="22" fill="hold">
                            <p:stCondLst>
                              <p:cond delay="5800"/>
                            </p:stCondLst>
                            <p:childTnLst>
                              <p:par>
                                <p:cTn id="23" presetID="1" presetClass="mediacall" presetSubtype="0" fill="hold" nodeType="afterEffect">
                                  <p:stCondLst>
                                    <p:cond delay="0"/>
                                  </p:stCondLst>
                                  <p:childTnLst>
                                    <p:cmd type="call" cmd="playFrom(0.0)">
                                      <p:cBhvr>
                                        <p:cTn id="24" dur="1000" fill="hold"/>
                                        <p:tgtEl>
                                          <p:spTgt spid="16"/>
                                        </p:tgtEl>
                                      </p:cBhvr>
                                    </p:cmd>
                                  </p:childTnLst>
                                </p:cTn>
                              </p:par>
                            </p:childTnLst>
                          </p:cTn>
                        </p:par>
                        <p:par>
                          <p:cTn id="25" fill="hold">
                            <p:stCondLst>
                              <p:cond delay="6800"/>
                            </p:stCondLst>
                            <p:childTnLst>
                              <p:par>
                                <p:cTn id="26" presetID="1" presetClass="mediacall" presetSubtype="0" fill="hold" nodeType="afterEffect">
                                  <p:stCondLst>
                                    <p:cond delay="0"/>
                                  </p:stCondLst>
                                  <p:childTnLst>
                                    <p:cmd type="call" cmd="playFrom(0.0)">
                                      <p:cBhvr>
                                        <p:cTn id="27" dur="1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98305" name="Rectangle 1"/>
          <p:cNvSpPr>
            <a:spLocks noGrp="1" noChangeArrowheads="1"/>
          </p:cNvSpPr>
          <p:nvPr>
            <p:ph idx="1"/>
          </p:nvPr>
        </p:nvSpPr>
        <p:spPr bwMode="auto">
          <a:xfrm>
            <a:off x="407368" y="171081"/>
            <a:ext cx="11377264" cy="6565900"/>
          </a:xfrm>
          <a:prstGeom prst="rect">
            <a:avLst/>
          </a:prstGeom>
          <a:solidFill>
            <a:srgbClr val="F5EDE7"/>
          </a:solidFill>
          <a:ln w="9525">
            <a:solidFill>
              <a:srgbClr val="990033"/>
            </a:solidFill>
            <a:miter lim="800000"/>
            <a:headEnd/>
            <a:tailEnd/>
          </a:ln>
          <a:effectLst/>
        </p:spPr>
        <p:txBody>
          <a:bodyPr vert="horz" wrap="square" lIns="91440" tIns="45720" rIns="91440" bIns="45720" numCol="1" rtlCol="0" anchor="ctr" anchorCtr="0" compatLnSpc="1">
            <a:prstTxWarp prst="textNoShape">
              <a:avLst/>
            </a:prstTxWarp>
            <a:spAutoFit/>
          </a:bodyPr>
          <a:lstStyle/>
          <a:p>
            <a:pPr marL="533400" indent="-533400" algn="ctr">
              <a:lnSpc>
                <a:spcPct val="200000"/>
              </a:lnSpc>
              <a:buNone/>
            </a:pPr>
            <a:r>
              <a:rPr lang="tr-TR" sz="2800" b="1">
                <a:solidFill>
                  <a:schemeClr val="bg1"/>
                </a:solidFill>
                <a:latin typeface="Arial" panose="020B0604020202020204" pitchFamily="34" charset="0"/>
                <a:ea typeface="Arial Unicode MS" pitchFamily="34" charset="-128"/>
                <a:cs typeface="Arial" panose="020B0604020202020204" pitchFamily="34" charset="0"/>
              </a:rPr>
              <a:t>SID FEŞĆE LATİN TXIPKIĹ ?</a:t>
            </a:r>
          </a:p>
          <a:p>
            <a:pPr marL="0" indent="0">
              <a:lnSpc>
                <a:spcPct val="200000"/>
              </a:lnSpc>
              <a:spcBef>
                <a:spcPct val="0"/>
              </a:spcBef>
              <a:buNone/>
            </a:pPr>
            <a:r>
              <a:rPr lang="tr-TR" sz="2000">
                <a:solidFill>
                  <a:schemeClr val="bg1"/>
                </a:solidFill>
                <a:latin typeface="Arial" panose="020B0604020202020204" pitchFamily="34" charset="0"/>
                <a:ea typeface="Arial Unicode MS" pitchFamily="34" charset="-128"/>
                <a:cs typeface="Arial" panose="020B0604020202020204" pitchFamily="34" charset="0"/>
              </a:rPr>
              <a:t>Adıǵexem % 80 Tırḱuyem şepsewı, latin txıpkıxer zereha.</a:t>
            </a:r>
          </a:p>
          <a:p>
            <a:pPr marL="533400" indent="-533400">
              <a:lnSpc>
                <a:spcPct val="200000"/>
              </a:lnSpc>
              <a:buNone/>
            </a:pPr>
            <a:r>
              <a:rPr lang="tr-TR" sz="2000">
                <a:solidFill>
                  <a:schemeClr val="bg1"/>
                </a:solidFill>
                <a:latin typeface="Arial" panose="020B0604020202020204" pitchFamily="34" charset="0"/>
                <a:ea typeface="Arial Unicode MS" pitchFamily="34" charset="-128"/>
                <a:cs typeface="Arial" panose="020B0604020202020204" pitchFamily="34" charset="0"/>
              </a:rPr>
              <a:t>Telefonım, şıenğepsxem latin txıpkıxemće tarétxe.</a:t>
            </a:r>
          </a:p>
          <a:p>
            <a:pPr marL="533400" indent="-533400">
              <a:lnSpc>
                <a:spcPct val="200000"/>
              </a:lnSpc>
              <a:buNone/>
            </a:pPr>
            <a:r>
              <a:rPr lang="tr-TR" sz="2000">
                <a:solidFill>
                  <a:schemeClr val="bg1"/>
                </a:solidFill>
                <a:latin typeface="Arial" panose="020B0604020202020204" pitchFamily="34" charset="0"/>
                <a:ea typeface="Arial Unicode MS" pitchFamily="34" charset="-128"/>
                <a:cs typeface="Arial" panose="020B0604020202020204" pitchFamily="34" charset="0"/>
              </a:rPr>
              <a:t>Dunayem (Facebook, Twitter, MSN, SKYPE) latin txıpkıxer zaraha.</a:t>
            </a:r>
          </a:p>
          <a:p>
            <a:pPr>
              <a:lnSpc>
                <a:spcPct val="150000"/>
              </a:lnSpc>
              <a:buNone/>
            </a:pPr>
            <a:r>
              <a:rPr lang="tr-TR" sz="2000">
                <a:solidFill>
                  <a:schemeClr val="bg1"/>
                </a:solidFill>
                <a:latin typeface="Arial" panose="020B0604020202020204" pitchFamily="34" charset="0"/>
                <a:ea typeface="Arial Unicode MS" pitchFamily="34" charset="-128"/>
                <a:cs typeface="Arial" panose="020B0604020202020204" pitchFamily="34" charset="0"/>
              </a:rPr>
              <a:t>Microsofṫ um ,Google' um Adıǵabzer yaxetep. latin txıpkıxemće neh xettıxeşüşt.</a:t>
            </a:r>
          </a:p>
          <a:p>
            <a:pPr>
              <a:lnSpc>
                <a:spcPct val="150000"/>
              </a:lnSpc>
              <a:buNone/>
            </a:pPr>
            <a:r>
              <a:rPr lang="tr-TR" sz="2000">
                <a:solidFill>
                  <a:schemeClr val="bg1"/>
                </a:solidFill>
                <a:latin typeface="Arial" panose="020B0604020202020204" pitchFamily="34" charset="0"/>
                <a:ea typeface="Arial Unicode MS" pitchFamily="34" charset="-128"/>
                <a:cs typeface="Arial" panose="020B0604020202020204" pitchFamily="34" charset="0"/>
              </a:rPr>
              <a:t>Zı txıpk - Zı make, wızérecerem fedew wetxe, zeretxığem fedew wıkéce.</a:t>
            </a:r>
          </a:p>
          <a:p>
            <a:pPr marL="533400" indent="-533400">
              <a:lnSpc>
                <a:spcPct val="200000"/>
              </a:lnSpc>
              <a:buNone/>
            </a:pPr>
            <a:r>
              <a:rPr lang="tr-TR" sz="2000">
                <a:solidFill>
                  <a:schemeClr val="bg1"/>
                </a:solidFill>
                <a:latin typeface="Arial" panose="020B0604020202020204" pitchFamily="34" charset="0"/>
                <a:ea typeface="Arial Unicode MS" pitchFamily="34" charset="-128"/>
                <a:cs typeface="Arial" panose="020B0604020202020204" pitchFamily="34" charset="0"/>
              </a:rPr>
              <a:t> Mı fonetik sistemır zebğeş`enćiy, wıritxenćiy program pş`ınćiy neḣ gupsef.</a:t>
            </a:r>
          </a:p>
          <a:p>
            <a:pPr marL="533400" indent="-533400">
              <a:lnSpc>
                <a:spcPct val="200000"/>
              </a:lnSpc>
              <a:buNone/>
            </a:pPr>
            <a:r>
              <a:rPr lang="tr-TR" sz="2000">
                <a:solidFill>
                  <a:schemeClr val="bg1"/>
                </a:solidFill>
                <a:latin typeface="Arial" panose="020B0604020202020204" pitchFamily="34" charset="0"/>
                <a:ea typeface="Arial Unicode MS" pitchFamily="34" charset="-128"/>
                <a:cs typeface="Arial" panose="020B0604020202020204" pitchFamily="34" charset="0"/>
              </a:rPr>
              <a:t>Adıǵe txıpkıxer yitxıpk ĺapsem wigukéğećıjı. Mafe rénım zepharer kıpşeğuğşeştep!</a:t>
            </a:r>
          </a:p>
          <a:p>
            <a:pPr marL="533400" indent="-533400">
              <a:lnSpc>
                <a:spcPct val="100000"/>
              </a:lnSpc>
              <a:buNone/>
            </a:pPr>
            <a:r>
              <a:rPr lang="tr-TR" sz="2000">
                <a:solidFill>
                  <a:schemeClr val="bg1"/>
                </a:solidFill>
                <a:latin typeface="Arial" panose="020B0604020202020204" pitchFamily="34" charset="0"/>
                <a:ea typeface="Arial Unicode MS" pitchFamily="34" charset="-128"/>
                <a:cs typeface="Arial" panose="020B0604020202020204" pitchFamily="34" charset="0"/>
              </a:rPr>
              <a:t>( C / Ć ,  H / Ḣ ,  G / Ǵ ,  K / Ḱ,  L / Ĺ ,   S / Ś,  P / Ṕ ,  T / Ṫ ,  Z / Ź  )</a:t>
            </a:r>
          </a:p>
          <a:p>
            <a:pPr marL="533400" indent="-533400">
              <a:lnSpc>
                <a:spcPct val="100000"/>
              </a:lnSpc>
              <a:buNone/>
            </a:pPr>
            <a:endParaRPr lang="tr-TR" sz="1800">
              <a:solidFill>
                <a:schemeClr val="bg1"/>
              </a:solidFill>
              <a:latin typeface="Arial" panose="020B0604020202020204" pitchFamily="34" charset="0"/>
              <a:ea typeface="Arial Unicode MS" pitchFamily="34" charset="-128"/>
              <a:cs typeface="Arial" panose="020B0604020202020204" pitchFamily="34" charset="0"/>
            </a:endParaRPr>
          </a:p>
        </p:txBody>
      </p:sp>
      <p:sp>
        <p:nvSpPr>
          <p:cNvPr id="5123" name="Slide Number Placeholder 5"/>
          <p:cNvSpPr>
            <a:spLocks noGrp="1"/>
          </p:cNvSpPr>
          <p:nvPr>
            <p:ph type="sldNum" sz="quarter" idx="12"/>
          </p:nvPr>
        </p:nvSpPr>
        <p:spPr bwMode="auto">
          <a:xfrm>
            <a:off x="7981950" y="6356354"/>
            <a:ext cx="2057400" cy="365125"/>
          </a:xfrm>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mtClean="0">
                <a:solidFill>
                  <a:prstClr val="black"/>
                </a:solidFill>
              </a:rPr>
              <a:pPr/>
              <a:t>2</a:t>
            </a:fld>
            <a:endParaRPr lang="en-US">
              <a:solidFill>
                <a:prstClr val="black"/>
              </a:solidFill>
            </a:endParaRPr>
          </a:p>
        </p:txBody>
      </p:sp>
      <p:sp>
        <p:nvSpPr>
          <p:cNvPr id="7" name="Rectangle 9"/>
          <p:cNvSpPr>
            <a:spLocks noChangeArrowheads="1"/>
          </p:cNvSpPr>
          <p:nvPr/>
        </p:nvSpPr>
        <p:spPr bwMode="auto">
          <a:xfrm>
            <a:off x="4799856" y="6382291"/>
            <a:ext cx="2928938" cy="365125"/>
          </a:xfrm>
          <a:prstGeom prst="rect">
            <a:avLst/>
          </a:prstGeom>
          <a:noFill/>
          <a:ln w="9525">
            <a:noFill/>
            <a:miter lim="800000"/>
            <a:headEnd/>
            <a:tailEnd/>
          </a:ln>
          <a:effectLst/>
        </p:spPr>
        <p:txBody>
          <a:bodyPr anchor="ctr"/>
          <a:lstStyle/>
          <a:p>
            <a:pPr algn="ctr">
              <a:defRPr/>
            </a:pPr>
            <a:endParaRPr lang="tr-TR" sz="1400" b="1">
              <a:solidFill>
                <a:schemeClr val="bg1"/>
              </a:solidFill>
            </a:endParaRPr>
          </a:p>
          <a:p>
            <a:pPr algn="ctr">
              <a:defRPr/>
            </a:pPr>
            <a:r>
              <a:rPr lang="tr-TR" sz="1400" b="1">
                <a:solidFill>
                  <a:schemeClr val="bg1"/>
                </a:solidFill>
              </a:rPr>
              <a:t>   </a:t>
            </a:r>
          </a:p>
          <a:p>
            <a:pPr algn="ctr">
              <a:defRPr/>
            </a:pPr>
            <a:endParaRPr lang="tr-TR" sz="1400" b="1">
              <a:solidFill>
                <a:schemeClr val="bg1"/>
              </a:solidFill>
            </a:endParaRPr>
          </a:p>
          <a:p>
            <a:pPr algn="ctr">
              <a:defRPr/>
            </a:pPr>
            <a:br>
              <a:rPr lang="tr-TR" sz="2000" b="1">
                <a:solidFill>
                  <a:schemeClr val="bg1"/>
                </a:solidFill>
                <a:effectLst>
                  <a:outerShdw blurRad="38100" dist="38100" dir="2700000" algn="tl">
                    <a:srgbClr val="000000">
                      <a:alpha val="43137"/>
                    </a:srgbClr>
                  </a:outerShdw>
                </a:effectLst>
              </a:rPr>
            </a:br>
            <a:br>
              <a:rPr lang="tr-TR" sz="2000" b="1">
                <a:solidFill>
                  <a:schemeClr val="bg1"/>
                </a:solidFill>
                <a:effectLst>
                  <a:outerShdw blurRad="38100" dist="38100" dir="2700000" algn="tl">
                    <a:srgbClr val="000000">
                      <a:alpha val="43137"/>
                    </a:srgbClr>
                  </a:outerShdw>
                </a:effectLst>
              </a:rPr>
            </a:br>
            <a:endParaRPr lang="tr-TR" sz="2000" b="1" u="sng">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6832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51000">
        <p:split orient="vert"/>
      </p:transition>
    </mc:Choice>
    <mc:Fallback xmlns="">
      <p:transition spd="slow" advClick="0" advTm="51000">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82202">
              <a:srgbClr val="FF6600"/>
            </a:gs>
            <a:gs pos="27544">
              <a:srgbClr val="FF6600"/>
            </a:gs>
            <a:gs pos="37000">
              <a:srgbClr val="FFE288"/>
            </a:gs>
            <a:gs pos="73000">
              <a:srgbClr val="FFE285"/>
            </a:gs>
            <a:gs pos="22000">
              <a:schemeClr val="bg1"/>
            </a:gs>
            <a:gs pos="44078">
              <a:schemeClr val="tx1"/>
            </a:gs>
            <a:gs pos="65000">
              <a:schemeClr val="tx1"/>
            </a:gs>
            <a:gs pos="94000">
              <a:schemeClr val="bg1"/>
            </a:gs>
          </a:gsLst>
          <a:lin ang="5400000" scaled="1"/>
        </a:gradFill>
        <a:effectLst/>
      </p:bgPr>
    </p:bg>
    <p:spTree>
      <p:nvGrpSpPr>
        <p:cNvPr id="1" name=""/>
        <p:cNvGrpSpPr/>
        <p:nvPr/>
      </p:nvGrpSpPr>
      <p:grpSpPr>
        <a:xfrm>
          <a:off x="0" y="0"/>
          <a:ext cx="0" cy="0"/>
          <a:chOff x="0" y="0"/>
          <a:chExt cx="0" cy="0"/>
        </a:xfrm>
      </p:grpSpPr>
      <p:sp>
        <p:nvSpPr>
          <p:cNvPr id="423939" name="Rectangle 3"/>
          <p:cNvSpPr>
            <a:spLocks noChangeArrowheads="1"/>
          </p:cNvSpPr>
          <p:nvPr/>
        </p:nvSpPr>
        <p:spPr bwMode="auto">
          <a:xfrm>
            <a:off x="1524000" y="4292600"/>
            <a:ext cx="8820150" cy="1371600"/>
          </a:xfrm>
          <a:prstGeom prst="rect">
            <a:avLst/>
          </a:prstGeom>
          <a:noFill/>
          <a:ln w="9525">
            <a:noFill/>
            <a:miter lim="800000"/>
            <a:headEnd/>
            <a:tailEnd/>
          </a:ln>
          <a:effectLst/>
        </p:spPr>
        <p:txBody>
          <a:bodyPr anchor="ctr"/>
          <a:lstStyle/>
          <a:p>
            <a:pPr algn="ctr">
              <a:defRPr/>
            </a:pPr>
            <a:r>
              <a:rPr lang="tr-TR" sz="2400" b="1">
                <a:solidFill>
                  <a:srgbClr val="F8F8F8"/>
                </a:solidFill>
                <a:effectLst>
                  <a:outerShdw blurRad="38100" dist="38100" dir="2700000" algn="tl">
                    <a:srgbClr val="000000"/>
                  </a:outerShdw>
                </a:effectLst>
              </a:rPr>
              <a:t> </a:t>
            </a:r>
            <a:endParaRPr lang="tr-TR" sz="1400" b="1">
              <a:solidFill>
                <a:prstClr val="white"/>
              </a:solidFill>
              <a:effectLst>
                <a:outerShdw blurRad="38100" dist="38100" dir="2700000" algn="tl">
                  <a:srgbClr val="000000"/>
                </a:outerShdw>
              </a:effectLst>
            </a:endParaRPr>
          </a:p>
        </p:txBody>
      </p:sp>
      <p:sp>
        <p:nvSpPr>
          <p:cNvPr id="9" name="Rectangle 4"/>
          <p:cNvSpPr>
            <a:spLocks noChangeArrowheads="1"/>
          </p:cNvSpPr>
          <p:nvPr/>
        </p:nvSpPr>
        <p:spPr bwMode="auto">
          <a:xfrm>
            <a:off x="3071816" y="6453336"/>
            <a:ext cx="6192837" cy="287338"/>
          </a:xfrm>
          <a:prstGeom prst="rect">
            <a:avLst/>
          </a:prstGeom>
          <a:noFill/>
          <a:ln w="9525">
            <a:noFill/>
            <a:miter lim="800000"/>
            <a:headEnd/>
            <a:tailEnd/>
          </a:ln>
          <a:effectLst/>
        </p:spPr>
        <p:txBody>
          <a:bodyPr anchor="ctr"/>
          <a:lstStyle/>
          <a:p>
            <a:pPr algn="ctr">
              <a:defRPr/>
            </a:pPr>
            <a:r>
              <a:rPr lang="tr-TR" sz="1400" b="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danef.com</a:t>
            </a:r>
            <a:endParaRPr lang="tr-TR" sz="1200" b="1">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maf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61600" y="6411604"/>
            <a:ext cx="406400" cy="406400"/>
          </a:xfrm>
          <a:prstGeom prst="rect">
            <a:avLst/>
          </a:prstGeom>
        </p:spPr>
      </p:pic>
      <p:graphicFrame>
        <p:nvGraphicFramePr>
          <p:cNvPr id="3" name="Tablo 2">
            <a:extLst>
              <a:ext uri="{FF2B5EF4-FFF2-40B4-BE49-F238E27FC236}">
                <a16:creationId xmlns:a16="http://schemas.microsoft.com/office/drawing/2014/main" id="{3AD13BCA-ACC6-4CFC-8393-4AF27C0D49FA}"/>
              </a:ext>
            </a:extLst>
          </p:cNvPr>
          <p:cNvGraphicFramePr>
            <a:graphicFrameLocks noGrp="1"/>
          </p:cNvGraphicFramePr>
          <p:nvPr>
            <p:extLst>
              <p:ext uri="{D42A27DB-BD31-4B8C-83A1-F6EECF244321}">
                <p14:modId xmlns:p14="http://schemas.microsoft.com/office/powerpoint/2010/main" val="4047096692"/>
              </p:ext>
            </p:extLst>
          </p:nvPr>
        </p:nvGraphicFramePr>
        <p:xfrm>
          <a:off x="1811685" y="273470"/>
          <a:ext cx="8568630" cy="5976666"/>
        </p:xfrm>
        <a:graphic>
          <a:graphicData uri="http://schemas.openxmlformats.org/drawingml/2006/table">
            <a:tbl>
              <a:tblPr>
                <a:tableStyleId>{5C22544A-7EE6-4342-B048-85BDC9FD1C3A}</a:tableStyleId>
              </a:tblPr>
              <a:tblGrid>
                <a:gridCol w="2663974">
                  <a:extLst>
                    <a:ext uri="{9D8B030D-6E8A-4147-A177-3AD203B41FA5}">
                      <a16:colId xmlns:a16="http://schemas.microsoft.com/office/drawing/2014/main" val="1321965097"/>
                    </a:ext>
                  </a:extLst>
                </a:gridCol>
                <a:gridCol w="3341292">
                  <a:extLst>
                    <a:ext uri="{9D8B030D-6E8A-4147-A177-3AD203B41FA5}">
                      <a16:colId xmlns:a16="http://schemas.microsoft.com/office/drawing/2014/main" val="1882515850"/>
                    </a:ext>
                  </a:extLst>
                </a:gridCol>
                <a:gridCol w="2563364">
                  <a:extLst>
                    <a:ext uri="{9D8B030D-6E8A-4147-A177-3AD203B41FA5}">
                      <a16:colId xmlns:a16="http://schemas.microsoft.com/office/drawing/2014/main" val="1548700650"/>
                    </a:ext>
                  </a:extLst>
                </a:gridCol>
              </a:tblGrid>
              <a:tr h="664074">
                <a:tc>
                  <a:txBody>
                    <a:bodyPr/>
                    <a:lstStyle/>
                    <a:p>
                      <a:pPr algn="ctr" rtl="0" fontAlgn="b"/>
                      <a:r>
                        <a:rPr lang="tr-TR" sz="2000" b="1" u="none" strike="noStrike">
                          <a:solidFill>
                            <a:schemeClr val="tx1"/>
                          </a:solidFill>
                          <a:effectLst/>
                        </a:rPr>
                        <a:t>sabaha yakın</a:t>
                      </a:r>
                      <a:endParaRPr lang="tr-TR" sz="2000" b="1" i="0" u="none" strike="noStrike">
                        <a:solidFill>
                          <a:schemeClr val="tx1"/>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fontAlgn="b"/>
                      <a:r>
                        <a:rPr lang="tr-TR" sz="2400" b="1" i="0" u="none" strike="noStrike">
                          <a:solidFill>
                            <a:schemeClr val="tx1"/>
                          </a:solidFill>
                          <a:effectLst/>
                          <a:latin typeface="Arial" panose="020B0604020202020204" pitchFamily="34" charset="0"/>
                          <a:cs typeface="Arial" panose="020B0604020202020204" pitchFamily="34" charset="0"/>
                        </a:rPr>
                        <a:t>ÇEŞIBǴI</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rtl="0" fontAlgn="b"/>
                      <a:r>
                        <a:rPr lang="tr-TR" sz="2000" b="1" u="none" strike="noStrike">
                          <a:solidFill>
                            <a:schemeClr val="tx1"/>
                          </a:solidFill>
                          <a:effectLst/>
                        </a:rPr>
                        <a:t>midnigth</a:t>
                      </a:r>
                      <a:endParaRPr lang="tr-TR" sz="2000" b="1" i="0" u="none" strike="noStrike">
                        <a:solidFill>
                          <a:schemeClr val="tx1"/>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extLst>
                  <a:ext uri="{0D108BD9-81ED-4DB2-BD59-A6C34878D82A}">
                    <a16:rowId xmlns:a16="http://schemas.microsoft.com/office/drawing/2014/main" val="1366864644"/>
                  </a:ext>
                </a:extLst>
              </a:tr>
              <a:tr h="664074">
                <a:tc>
                  <a:txBody>
                    <a:bodyPr/>
                    <a:lstStyle/>
                    <a:p>
                      <a:pPr algn="ctr" rtl="0" fontAlgn="b"/>
                      <a:r>
                        <a:rPr lang="tr-TR" sz="2000" b="1" u="none" strike="noStrike">
                          <a:solidFill>
                            <a:schemeClr val="tx1"/>
                          </a:solidFill>
                          <a:effectLst/>
                        </a:rPr>
                        <a:t>gece</a:t>
                      </a:r>
                      <a:endParaRPr lang="tr-TR" sz="2000" b="1" i="0" u="none" strike="noStrike">
                        <a:solidFill>
                          <a:schemeClr val="tx1"/>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fontAlgn="b"/>
                      <a:r>
                        <a:rPr lang="tr-TR" sz="2400" b="1" i="0" u="none" strike="noStrike">
                          <a:solidFill>
                            <a:schemeClr val="tx1"/>
                          </a:solidFill>
                          <a:effectLst/>
                          <a:latin typeface="Arial" panose="020B0604020202020204" pitchFamily="34" charset="0"/>
                          <a:cs typeface="Arial" panose="020B0604020202020204" pitchFamily="34" charset="0"/>
                        </a:rPr>
                        <a:t>ÇEŞI</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rtl="0" fontAlgn="b"/>
                      <a:r>
                        <a:rPr lang="tr-TR" sz="2000" b="1" u="none" strike="noStrike">
                          <a:solidFill>
                            <a:schemeClr val="tx1"/>
                          </a:solidFill>
                          <a:effectLst/>
                        </a:rPr>
                        <a:t>nigth</a:t>
                      </a:r>
                      <a:endParaRPr lang="tr-TR" sz="2000" b="1" i="0" u="none" strike="noStrike">
                        <a:solidFill>
                          <a:schemeClr val="tx1"/>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extLst>
                  <a:ext uri="{0D108BD9-81ED-4DB2-BD59-A6C34878D82A}">
                    <a16:rowId xmlns:a16="http://schemas.microsoft.com/office/drawing/2014/main" val="515105708"/>
                  </a:ext>
                </a:extLst>
              </a:tr>
              <a:tr h="664074">
                <a:tc>
                  <a:txBody>
                    <a:bodyPr/>
                    <a:lstStyle/>
                    <a:p>
                      <a:pPr algn="ctr" rtl="0" fontAlgn="b"/>
                      <a:r>
                        <a:rPr lang="tr-TR" sz="2000" b="1" u="none" strike="noStrike">
                          <a:effectLst/>
                        </a:rPr>
                        <a:t>akşam</a:t>
                      </a:r>
                      <a:endParaRPr lang="tr-TR" sz="2000" b="1" i="0" u="none" strike="noStrike">
                        <a:solidFill>
                          <a:srgbClr val="44546A"/>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fontAlgn="b"/>
                      <a:r>
                        <a:rPr lang="tr-TR" sz="2400" b="1" i="0" u="none" strike="noStrike">
                          <a:solidFill>
                            <a:schemeClr val="bg1"/>
                          </a:solidFill>
                          <a:effectLst/>
                          <a:latin typeface="Arial" panose="020B0604020202020204" pitchFamily="34" charset="0"/>
                          <a:cs typeface="Arial" panose="020B0604020202020204" pitchFamily="34" charset="0"/>
                        </a:rPr>
                        <a:t>PÇIHAŞHA</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rtl="0" fontAlgn="b"/>
                      <a:r>
                        <a:rPr lang="tr-TR" sz="2000" b="1" u="none" strike="noStrike">
                          <a:effectLst/>
                        </a:rPr>
                        <a:t>evening</a:t>
                      </a:r>
                      <a:endParaRPr lang="tr-TR" sz="2000" b="1" i="0" u="none" strike="noStrike">
                        <a:solidFill>
                          <a:srgbClr val="44546A"/>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extLst>
                  <a:ext uri="{0D108BD9-81ED-4DB2-BD59-A6C34878D82A}">
                    <a16:rowId xmlns:a16="http://schemas.microsoft.com/office/drawing/2014/main" val="1222924023"/>
                  </a:ext>
                </a:extLst>
              </a:tr>
              <a:tr h="664074">
                <a:tc>
                  <a:txBody>
                    <a:bodyPr/>
                    <a:lstStyle/>
                    <a:p>
                      <a:pPr algn="ctr" rtl="0" fontAlgn="b"/>
                      <a:r>
                        <a:rPr lang="tr-TR" sz="2000" b="1" u="none" strike="noStrike">
                          <a:effectLst/>
                        </a:rPr>
                        <a:t>günbatımı</a:t>
                      </a:r>
                      <a:endParaRPr lang="tr-TR" sz="2000" b="1" i="0" u="none" strike="noStrike">
                        <a:solidFill>
                          <a:srgbClr val="44546A"/>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fontAlgn="b"/>
                      <a:r>
                        <a:rPr lang="tr-TR" sz="2400" b="1" i="0" u="none" strike="noStrike">
                          <a:solidFill>
                            <a:schemeClr val="bg1"/>
                          </a:solidFill>
                          <a:effectLst/>
                          <a:latin typeface="Arial" panose="020B0604020202020204" pitchFamily="34" charset="0"/>
                          <a:cs typeface="Arial" panose="020B0604020202020204" pitchFamily="34" charset="0"/>
                        </a:rPr>
                        <a:t>PÇIHAŞHAPE</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rtl="0" fontAlgn="b"/>
                      <a:r>
                        <a:rPr lang="tr-TR" sz="2000" b="1" u="none" strike="noStrike">
                          <a:effectLst/>
                        </a:rPr>
                        <a:t>sunset</a:t>
                      </a:r>
                      <a:endParaRPr lang="tr-TR" sz="2000" b="1" i="0" u="none" strike="noStrike">
                        <a:solidFill>
                          <a:srgbClr val="44546A"/>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extLst>
                  <a:ext uri="{0D108BD9-81ED-4DB2-BD59-A6C34878D82A}">
                    <a16:rowId xmlns:a16="http://schemas.microsoft.com/office/drawing/2014/main" val="2825943838"/>
                  </a:ext>
                </a:extLst>
              </a:tr>
              <a:tr h="664074">
                <a:tc>
                  <a:txBody>
                    <a:bodyPr/>
                    <a:lstStyle/>
                    <a:p>
                      <a:pPr algn="ctr" rtl="0" fontAlgn="b"/>
                      <a:r>
                        <a:rPr lang="tr-TR" sz="2000" b="1" u="none" strike="noStrike">
                          <a:effectLst/>
                        </a:rPr>
                        <a:t>öğleden sonra</a:t>
                      </a:r>
                      <a:endParaRPr lang="tr-TR" sz="2000" b="1" i="0" u="none" strike="noStrike">
                        <a:solidFill>
                          <a:srgbClr val="44546A"/>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fontAlgn="b"/>
                      <a:r>
                        <a:rPr lang="tr-TR" sz="2400" b="1" i="0" u="none" strike="noStrike">
                          <a:solidFill>
                            <a:schemeClr val="bg1"/>
                          </a:solidFill>
                          <a:effectLst/>
                          <a:latin typeface="Arial" panose="020B0604020202020204" pitchFamily="34" charset="0"/>
                          <a:cs typeface="Arial" panose="020B0604020202020204" pitchFamily="34" charset="0"/>
                        </a:rPr>
                        <a:t>ŞECAĞOWIJ</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rtl="0" fontAlgn="b"/>
                      <a:r>
                        <a:rPr lang="tr-TR" sz="2000" b="1" u="none" strike="noStrike">
                          <a:effectLst/>
                        </a:rPr>
                        <a:t>afternoon</a:t>
                      </a:r>
                      <a:endParaRPr lang="tr-TR" sz="2000" b="1" i="0" u="none" strike="noStrike">
                        <a:solidFill>
                          <a:srgbClr val="44546A"/>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extLst>
                  <a:ext uri="{0D108BD9-81ED-4DB2-BD59-A6C34878D82A}">
                    <a16:rowId xmlns:a16="http://schemas.microsoft.com/office/drawing/2014/main" val="871368169"/>
                  </a:ext>
                </a:extLst>
              </a:tr>
              <a:tr h="664074">
                <a:tc>
                  <a:txBody>
                    <a:bodyPr/>
                    <a:lstStyle/>
                    <a:p>
                      <a:pPr algn="ctr" rtl="0" fontAlgn="b"/>
                      <a:r>
                        <a:rPr lang="tr-TR" sz="2000" b="1" u="none" strike="noStrike">
                          <a:effectLst/>
                        </a:rPr>
                        <a:t>öğle</a:t>
                      </a:r>
                      <a:endParaRPr lang="tr-TR" sz="2000" b="1" i="0" u="none" strike="noStrike">
                        <a:solidFill>
                          <a:srgbClr val="44546A"/>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fontAlgn="b"/>
                      <a:r>
                        <a:rPr lang="tr-TR" sz="2400" b="1" i="0" u="none" strike="noStrike">
                          <a:solidFill>
                            <a:schemeClr val="bg1"/>
                          </a:solidFill>
                          <a:effectLst/>
                          <a:latin typeface="Arial" panose="020B0604020202020204" pitchFamily="34" charset="0"/>
                          <a:cs typeface="Arial" panose="020B0604020202020204" pitchFamily="34" charset="0"/>
                        </a:rPr>
                        <a:t>ŞECAĞO</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rtl="0" fontAlgn="b"/>
                      <a:r>
                        <a:rPr lang="tr-TR" sz="2000" b="1" u="none" strike="noStrike">
                          <a:effectLst/>
                        </a:rPr>
                        <a:t>noon</a:t>
                      </a:r>
                      <a:endParaRPr lang="tr-TR" sz="2000" b="1" i="0" u="none" strike="noStrike">
                        <a:solidFill>
                          <a:srgbClr val="44546A"/>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extLst>
                  <a:ext uri="{0D108BD9-81ED-4DB2-BD59-A6C34878D82A}">
                    <a16:rowId xmlns:a16="http://schemas.microsoft.com/office/drawing/2014/main" val="1055301714"/>
                  </a:ext>
                </a:extLst>
              </a:tr>
              <a:tr h="664074">
                <a:tc>
                  <a:txBody>
                    <a:bodyPr/>
                    <a:lstStyle/>
                    <a:p>
                      <a:pPr algn="ctr" rtl="0" fontAlgn="b"/>
                      <a:r>
                        <a:rPr lang="tr-TR" sz="2000" b="1" u="none" strike="noStrike">
                          <a:effectLst/>
                        </a:rPr>
                        <a:t>sabah</a:t>
                      </a:r>
                      <a:endParaRPr lang="tr-TR" sz="2000" b="1" i="0" u="none" strike="noStrike">
                        <a:solidFill>
                          <a:srgbClr val="44546A"/>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fontAlgn="b"/>
                      <a:r>
                        <a:rPr lang="tr-TR" sz="2400" b="1" i="0" u="none" strike="noStrike">
                          <a:solidFill>
                            <a:schemeClr val="bg1"/>
                          </a:solidFill>
                          <a:effectLst/>
                          <a:latin typeface="Arial" panose="020B0604020202020204" pitchFamily="34" charset="0"/>
                          <a:cs typeface="Arial" panose="020B0604020202020204" pitchFamily="34" charset="0"/>
                        </a:rPr>
                        <a:t>PÇEDİY</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rtl="0" fontAlgn="b"/>
                      <a:r>
                        <a:rPr lang="tr-TR" sz="2000" b="1" u="none" strike="noStrike">
                          <a:effectLst/>
                        </a:rPr>
                        <a:t>morning</a:t>
                      </a:r>
                      <a:endParaRPr lang="tr-TR" sz="2000" b="1" i="0" u="none" strike="noStrike">
                        <a:solidFill>
                          <a:srgbClr val="44546A"/>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extLst>
                  <a:ext uri="{0D108BD9-81ED-4DB2-BD59-A6C34878D82A}">
                    <a16:rowId xmlns:a16="http://schemas.microsoft.com/office/drawing/2014/main" val="643707814"/>
                  </a:ext>
                </a:extLst>
              </a:tr>
              <a:tr h="664074">
                <a:tc>
                  <a:txBody>
                    <a:bodyPr/>
                    <a:lstStyle/>
                    <a:p>
                      <a:pPr algn="ctr" rtl="0" fontAlgn="b"/>
                      <a:r>
                        <a:rPr lang="tr-TR" sz="2000" b="1" u="none" strike="noStrike">
                          <a:effectLst/>
                        </a:rPr>
                        <a:t>tanyeri</a:t>
                      </a:r>
                      <a:endParaRPr lang="tr-TR" sz="2000" b="1" i="0" u="none" strike="noStrike">
                        <a:solidFill>
                          <a:srgbClr val="FFFFFF"/>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fontAlgn="b"/>
                      <a:r>
                        <a:rPr lang="tr-TR" sz="2400" b="1" i="0" u="none" strike="noStrike">
                          <a:solidFill>
                            <a:schemeClr val="tx1"/>
                          </a:solidFill>
                          <a:effectLst/>
                          <a:latin typeface="Arial" panose="020B0604020202020204" pitchFamily="34" charset="0"/>
                          <a:cs typeface="Arial" panose="020B0604020202020204" pitchFamily="34" charset="0"/>
                        </a:rPr>
                        <a:t>PÇEDİYPE</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rtl="0" fontAlgn="b"/>
                      <a:r>
                        <a:rPr lang="tr-TR" sz="2000" b="1" u="none" strike="noStrike">
                          <a:effectLst/>
                        </a:rPr>
                        <a:t>sunrise</a:t>
                      </a:r>
                      <a:endParaRPr lang="tr-TR" sz="2000" b="1" i="0" u="none" strike="noStrike">
                        <a:solidFill>
                          <a:srgbClr val="FFFFFF"/>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extLst>
                  <a:ext uri="{0D108BD9-81ED-4DB2-BD59-A6C34878D82A}">
                    <a16:rowId xmlns:a16="http://schemas.microsoft.com/office/drawing/2014/main" val="2396776861"/>
                  </a:ext>
                </a:extLst>
              </a:tr>
              <a:tr h="664074">
                <a:tc>
                  <a:txBody>
                    <a:bodyPr/>
                    <a:lstStyle/>
                    <a:p>
                      <a:pPr algn="ctr" rtl="0" fontAlgn="b"/>
                      <a:r>
                        <a:rPr lang="tr-TR" sz="2000" b="1" u="none" strike="noStrike">
                          <a:solidFill>
                            <a:schemeClr val="tx1"/>
                          </a:solidFill>
                          <a:effectLst/>
                        </a:rPr>
                        <a:t>şafak</a:t>
                      </a:r>
                      <a:endParaRPr lang="tr-TR" sz="2000" b="1" i="0" u="none" strike="noStrike">
                        <a:solidFill>
                          <a:schemeClr val="tx1"/>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fontAlgn="b"/>
                      <a:r>
                        <a:rPr lang="tr-TR" sz="2400" b="1" i="0" u="none" strike="noStrike">
                          <a:solidFill>
                            <a:schemeClr val="tx1"/>
                          </a:solidFill>
                          <a:effectLst/>
                          <a:latin typeface="Arial" panose="020B0604020202020204" pitchFamily="34" charset="0"/>
                          <a:cs typeface="Arial" panose="020B0604020202020204" pitchFamily="34" charset="0"/>
                        </a:rPr>
                        <a:t>NEFŞAĞO</a:t>
                      </a: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tc>
                  <a:txBody>
                    <a:bodyPr/>
                    <a:lstStyle/>
                    <a:p>
                      <a:pPr algn="ctr" rtl="0" fontAlgn="b"/>
                      <a:r>
                        <a:rPr lang="tr-TR" sz="2000" b="1" u="none" strike="noStrike">
                          <a:solidFill>
                            <a:schemeClr val="tx1"/>
                          </a:solidFill>
                          <a:effectLst/>
                        </a:rPr>
                        <a:t>daybreak </a:t>
                      </a:r>
                      <a:endParaRPr lang="tr-TR" sz="2000" b="1" i="0" u="none" strike="noStrike">
                        <a:solidFill>
                          <a:schemeClr val="tx1"/>
                        </a:solidFill>
                        <a:effectLst/>
                        <a:latin typeface="Arial" panose="020B0604020202020204" pitchFamily="34" charset="0"/>
                      </a:endParaRPr>
                    </a:p>
                  </a:txBody>
                  <a:tcPr marL="7620" marR="7620" marT="762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0"/>
                      </a:schemeClr>
                    </a:solidFill>
                  </a:tcPr>
                </a:tc>
                <a:extLst>
                  <a:ext uri="{0D108BD9-81ED-4DB2-BD59-A6C34878D82A}">
                    <a16:rowId xmlns:a16="http://schemas.microsoft.com/office/drawing/2014/main" val="2784818240"/>
                  </a:ext>
                </a:extLst>
              </a:tr>
            </a:tbl>
          </a:graphicData>
        </a:graphic>
      </p:graphicFrame>
    </p:spTree>
    <p:extLst>
      <p:ext uri="{BB962C8B-B14F-4D97-AF65-F5344CB8AC3E}">
        <p14:creationId xmlns:p14="http://schemas.microsoft.com/office/powerpoint/2010/main" val="417560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prestig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o 6">
            <a:extLst>
              <a:ext uri="{FF2B5EF4-FFF2-40B4-BE49-F238E27FC236}">
                <a16:creationId xmlns:a16="http://schemas.microsoft.com/office/drawing/2014/main" id="{92328BE9-547C-41EC-905D-72B5F1CEE104}"/>
              </a:ext>
            </a:extLst>
          </p:cNvPr>
          <p:cNvGraphicFramePr>
            <a:graphicFrameLocks noGrp="1"/>
          </p:cNvGraphicFramePr>
          <p:nvPr>
            <p:extLst>
              <p:ext uri="{D42A27DB-BD31-4B8C-83A1-F6EECF244321}">
                <p14:modId xmlns:p14="http://schemas.microsoft.com/office/powerpoint/2010/main" val="642158559"/>
              </p:ext>
            </p:extLst>
          </p:nvPr>
        </p:nvGraphicFramePr>
        <p:xfrm>
          <a:off x="1739515" y="564879"/>
          <a:ext cx="8712968" cy="5816452"/>
        </p:xfrm>
        <a:graphic>
          <a:graphicData uri="http://schemas.openxmlformats.org/drawingml/2006/table">
            <a:tbl>
              <a:tblPr>
                <a:noFill/>
                <a:tableStyleId>{5C22544A-7EE6-4342-B048-85BDC9FD1C3A}</a:tableStyleId>
              </a:tblPr>
              <a:tblGrid>
                <a:gridCol w="2902666">
                  <a:extLst>
                    <a:ext uri="{9D8B030D-6E8A-4147-A177-3AD203B41FA5}">
                      <a16:colId xmlns:a16="http://schemas.microsoft.com/office/drawing/2014/main" val="2207326997"/>
                    </a:ext>
                  </a:extLst>
                </a:gridCol>
                <a:gridCol w="3290022">
                  <a:extLst>
                    <a:ext uri="{9D8B030D-6E8A-4147-A177-3AD203B41FA5}">
                      <a16:colId xmlns:a16="http://schemas.microsoft.com/office/drawing/2014/main" val="774502864"/>
                    </a:ext>
                  </a:extLst>
                </a:gridCol>
                <a:gridCol w="2520280">
                  <a:extLst>
                    <a:ext uri="{9D8B030D-6E8A-4147-A177-3AD203B41FA5}">
                      <a16:colId xmlns:a16="http://schemas.microsoft.com/office/drawing/2014/main" val="3457855031"/>
                    </a:ext>
                  </a:extLst>
                </a:gridCol>
              </a:tblGrid>
              <a:tr h="1194740">
                <a:tc>
                  <a:txBody>
                    <a:bodyPr/>
                    <a:lstStyle/>
                    <a:p>
                      <a:pPr algn="l" rtl="0" fontAlgn="b"/>
                      <a:r>
                        <a:rPr lang="tr-TR" sz="1800" b="0" i="0" u="none" strike="noStrike">
                          <a:solidFill>
                            <a:srgbClr val="FFFF00"/>
                          </a:solidFill>
                          <a:effectLst/>
                          <a:latin typeface="Calibri" panose="020F0502020204030204" pitchFamily="34" charset="0"/>
                        </a:rPr>
                        <a:t>   Yarından sonra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tr-TR" sz="2800" b="1" i="0" u="none" strike="noStrike">
                          <a:solidFill>
                            <a:srgbClr val="FFFF00"/>
                          </a:solidFill>
                          <a:effectLst/>
                          <a:latin typeface="Calibri" panose="020F0502020204030204" pitchFamily="34" charset="0"/>
                        </a:rPr>
                        <a:t>Néwış mıće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tr-TR" sz="1800" b="0" i="0" u="none" strike="noStrike">
                          <a:solidFill>
                            <a:srgbClr val="FFFF00"/>
                          </a:solidFill>
                          <a:effectLst/>
                          <a:latin typeface="Calibri" panose="020F0502020204030204" pitchFamily="34" charset="0"/>
                        </a:rPr>
                        <a:t>   After tommorow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8345710"/>
                  </a:ext>
                </a:extLst>
              </a:tr>
              <a:tr h="1113672">
                <a:tc>
                  <a:txBody>
                    <a:bodyPr/>
                    <a:lstStyle/>
                    <a:p>
                      <a:pPr algn="l" rtl="0" fontAlgn="b"/>
                      <a:r>
                        <a:rPr lang="tr-TR" sz="1800" b="0" i="0" u="none" strike="noStrike">
                          <a:solidFill>
                            <a:srgbClr val="FFFF00"/>
                          </a:solidFill>
                          <a:effectLst/>
                          <a:latin typeface="Calibri" panose="020F0502020204030204" pitchFamily="34" charset="0"/>
                        </a:rPr>
                        <a:t>   Yarın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tr-TR" sz="2800" b="1" i="0" u="none" strike="noStrike">
                          <a:solidFill>
                            <a:srgbClr val="FFFF00"/>
                          </a:solidFill>
                          <a:effectLst/>
                          <a:latin typeface="Calibri" panose="020F0502020204030204" pitchFamily="34" charset="0"/>
                        </a:rPr>
                        <a:t>Néwış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tr-TR" sz="1800" b="0" i="0" u="none" strike="noStrike">
                          <a:solidFill>
                            <a:srgbClr val="FFFF00"/>
                          </a:solidFill>
                          <a:effectLst/>
                          <a:latin typeface="Calibri" panose="020F0502020204030204" pitchFamily="34" charset="0"/>
                        </a:rPr>
                        <a:t>   Tommorow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1539775"/>
                  </a:ext>
                </a:extLst>
              </a:tr>
              <a:tr h="1239513">
                <a:tc>
                  <a:txBody>
                    <a:bodyPr/>
                    <a:lstStyle/>
                    <a:p>
                      <a:pPr algn="l" rtl="0" fontAlgn="b"/>
                      <a:r>
                        <a:rPr lang="tr-TR" sz="1800" b="0" i="0" u="none" strike="noStrike">
                          <a:solidFill>
                            <a:srgbClr val="FF0000"/>
                          </a:solidFill>
                          <a:effectLst/>
                          <a:latin typeface="Calibri" panose="020F0502020204030204" pitchFamily="34" charset="0"/>
                        </a:rPr>
                        <a:t>   BUGÜN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tr-TR" sz="2800" b="1" i="0" u="none" strike="noStrike">
                          <a:solidFill>
                            <a:srgbClr val="FF0000"/>
                          </a:solidFill>
                          <a:effectLst/>
                          <a:latin typeface="Calibri" panose="020F0502020204030204" pitchFamily="34" charset="0"/>
                        </a:rPr>
                        <a:t>NÉPE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tr-TR" sz="1800" b="0" i="0" u="none" strike="noStrike">
                          <a:solidFill>
                            <a:srgbClr val="FF0000"/>
                          </a:solidFill>
                          <a:effectLst/>
                          <a:latin typeface="Calibri" panose="020F0502020204030204" pitchFamily="34" charset="0"/>
                        </a:rPr>
                        <a:t>   TODAY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7645266"/>
                  </a:ext>
                </a:extLst>
              </a:tr>
              <a:tr h="1092762">
                <a:tc>
                  <a:txBody>
                    <a:bodyPr/>
                    <a:lstStyle/>
                    <a:p>
                      <a:pPr algn="l" rtl="0" fontAlgn="b"/>
                      <a:r>
                        <a:rPr lang="tr-TR" sz="1800" b="0" i="0" u="none" strike="noStrike">
                          <a:solidFill>
                            <a:srgbClr val="00B0F0"/>
                          </a:solidFill>
                          <a:effectLst/>
                          <a:latin typeface="Calibri" panose="020F0502020204030204" pitchFamily="34" charset="0"/>
                        </a:rPr>
                        <a:t>   Dün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tr-TR" sz="2800" b="1" i="0" u="none" strike="noStrike">
                          <a:solidFill>
                            <a:srgbClr val="00B0F0"/>
                          </a:solidFill>
                          <a:effectLst/>
                          <a:latin typeface="Calibri" panose="020F0502020204030204" pitchFamily="34" charset="0"/>
                        </a:rPr>
                        <a:t>Tığoás</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tr-TR" sz="1800" b="0" i="0" u="none" strike="noStrike">
                          <a:solidFill>
                            <a:srgbClr val="00B0F0"/>
                          </a:solidFill>
                          <a:effectLst/>
                          <a:latin typeface="Calibri" panose="020F0502020204030204" pitchFamily="34" charset="0"/>
                        </a:rPr>
                        <a:t>   Yesterday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7219030"/>
                  </a:ext>
                </a:extLst>
              </a:tr>
              <a:tr h="1175765">
                <a:tc>
                  <a:txBody>
                    <a:bodyPr/>
                    <a:lstStyle/>
                    <a:p>
                      <a:pPr algn="l" rtl="0" fontAlgn="b"/>
                      <a:r>
                        <a:rPr lang="tr-TR" sz="1800" b="0" i="0" u="none" strike="noStrike">
                          <a:solidFill>
                            <a:srgbClr val="00B0F0"/>
                          </a:solidFill>
                          <a:effectLst/>
                          <a:latin typeface="Calibri" panose="020F0502020204030204" pitchFamily="34" charset="0"/>
                        </a:rPr>
                        <a:t>   Dünden önceki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tr-TR" sz="2800" b="1" i="0" u="none" strike="noStrike">
                          <a:solidFill>
                            <a:srgbClr val="00B0F0"/>
                          </a:solidFill>
                          <a:effectLst/>
                          <a:latin typeface="Calibri" panose="020F0502020204030204" pitchFamily="34" charset="0"/>
                        </a:rPr>
                        <a:t>Tığos nehıpe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
                      <a:r>
                        <a:rPr lang="tr-TR" sz="1800" b="0" i="0" u="none" strike="noStrike">
                          <a:solidFill>
                            <a:srgbClr val="00B0F0"/>
                          </a:solidFill>
                          <a:effectLst/>
                          <a:latin typeface="Calibri" panose="020F0502020204030204" pitchFamily="34" charset="0"/>
                        </a:rPr>
                        <a:t>   Before yesterday</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15342313"/>
                  </a:ext>
                </a:extLst>
              </a:tr>
            </a:tbl>
          </a:graphicData>
        </a:graphic>
      </p:graphicFrame>
      <p:pic>
        <p:nvPicPr>
          <p:cNvPr id="2" name="Resim 1">
            <a:extLst>
              <a:ext uri="{FF2B5EF4-FFF2-40B4-BE49-F238E27FC236}">
                <a16:creationId xmlns:a16="http://schemas.microsoft.com/office/drawing/2014/main" id="{00506793-EB85-45EB-B273-C804D29E7E8C}"/>
              </a:ext>
            </a:extLst>
          </p:cNvPr>
          <p:cNvPicPr>
            <a:picLocks noChangeAspect="1"/>
          </p:cNvPicPr>
          <p:nvPr/>
        </p:nvPicPr>
        <p:blipFill>
          <a:blip r:embed="rId2"/>
          <a:stretch>
            <a:fillRect/>
          </a:stretch>
        </p:blipFill>
        <p:spPr>
          <a:xfrm>
            <a:off x="2998966" y="6381331"/>
            <a:ext cx="6194073" cy="384081"/>
          </a:xfrm>
          <a:prstGeom prst="rect">
            <a:avLst/>
          </a:prstGeom>
        </p:spPr>
      </p:pic>
      <p:sp>
        <p:nvSpPr>
          <p:cNvPr id="3" name="Ok: Yukarı 2">
            <a:extLst>
              <a:ext uri="{FF2B5EF4-FFF2-40B4-BE49-F238E27FC236}">
                <a16:creationId xmlns:a16="http://schemas.microsoft.com/office/drawing/2014/main" id="{69624C46-58D3-4CAE-BB00-9CADCA9D6CAE}"/>
              </a:ext>
            </a:extLst>
          </p:cNvPr>
          <p:cNvSpPr/>
          <p:nvPr/>
        </p:nvSpPr>
        <p:spPr>
          <a:xfrm>
            <a:off x="4223793" y="188640"/>
            <a:ext cx="792088" cy="6264696"/>
          </a:xfrm>
          <a:prstGeom prst="upArrow">
            <a:avLst/>
          </a:prstGeom>
          <a:gradFill>
            <a:gsLst>
              <a:gs pos="0">
                <a:srgbClr val="FFFF00"/>
              </a:gs>
              <a:gs pos="50000">
                <a:srgbClr val="FF0000"/>
              </a:gs>
              <a:gs pos="100000">
                <a:srgbClr val="00B0F0"/>
              </a:gs>
            </a:gsLst>
            <a:lin ang="5400000" scaled="1"/>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6" name="Ok: Yukarı 5">
            <a:extLst>
              <a:ext uri="{FF2B5EF4-FFF2-40B4-BE49-F238E27FC236}">
                <a16:creationId xmlns:a16="http://schemas.microsoft.com/office/drawing/2014/main" id="{E0EB6889-135E-4001-A7B3-BEF35443929D}"/>
              </a:ext>
            </a:extLst>
          </p:cNvPr>
          <p:cNvSpPr/>
          <p:nvPr/>
        </p:nvSpPr>
        <p:spPr>
          <a:xfrm>
            <a:off x="7319757" y="188640"/>
            <a:ext cx="792088" cy="6264696"/>
          </a:xfrm>
          <a:prstGeom prst="upArrow">
            <a:avLst/>
          </a:prstGeom>
          <a:gradFill>
            <a:gsLst>
              <a:gs pos="0">
                <a:srgbClr val="FFFF00"/>
              </a:gs>
              <a:gs pos="50000">
                <a:srgbClr val="FF0000"/>
              </a:gs>
              <a:gs pos="100000">
                <a:srgbClr val="00B0F0"/>
              </a:gs>
            </a:gsLst>
            <a:lin ang="5400000" scaled="1"/>
          </a:grad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1269313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a:xfrm>
            <a:off x="7999040" y="6592270"/>
            <a:ext cx="2057400" cy="365125"/>
          </a:xfrm>
        </p:spPr>
        <p:txBody>
          <a:bodyPr/>
          <a:lstStyle/>
          <a:p>
            <a:pPr>
              <a:defRPr/>
            </a:pPr>
            <a:fld id="{05A318E0-4E90-493D-8767-BED06CCDA485}" type="slidenum">
              <a:rPr lang="tr-TR" smtClean="0"/>
              <a:pPr>
                <a:defRPr/>
              </a:pPr>
              <a:t>22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669" y="452973"/>
            <a:ext cx="7632847" cy="6380296"/>
          </a:xfrm>
          <a:prstGeom prst="rect">
            <a:avLst/>
          </a:prstGeom>
        </p:spPr>
      </p:pic>
      <p:sp>
        <p:nvSpPr>
          <p:cNvPr id="6" name="Dikdörtgen 5"/>
          <p:cNvSpPr/>
          <p:nvPr/>
        </p:nvSpPr>
        <p:spPr>
          <a:xfrm>
            <a:off x="3160762" y="6473228"/>
            <a:ext cx="2304256" cy="3600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ĞEMAF</a:t>
            </a:r>
          </a:p>
        </p:txBody>
      </p:sp>
      <p:sp>
        <p:nvSpPr>
          <p:cNvPr id="7" name="Dikdörtgen 6"/>
          <p:cNvSpPr/>
          <p:nvPr/>
        </p:nvSpPr>
        <p:spPr>
          <a:xfrm>
            <a:off x="3148997" y="3304875"/>
            <a:ext cx="2304256" cy="3600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ĆIMAF</a:t>
            </a:r>
          </a:p>
        </p:txBody>
      </p:sp>
      <p:sp>
        <p:nvSpPr>
          <p:cNvPr id="8" name="Dikdörtgen 7"/>
          <p:cNvSpPr/>
          <p:nvPr/>
        </p:nvSpPr>
        <p:spPr>
          <a:xfrm>
            <a:off x="6749447" y="3301529"/>
            <a:ext cx="2304256" cy="3600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ĞATXE</a:t>
            </a:r>
          </a:p>
        </p:txBody>
      </p:sp>
      <p:sp>
        <p:nvSpPr>
          <p:cNvPr id="9" name="Dikdörtgen 8"/>
          <p:cNvSpPr/>
          <p:nvPr/>
        </p:nvSpPr>
        <p:spPr>
          <a:xfrm>
            <a:off x="6778961" y="6463283"/>
            <a:ext cx="2304256" cy="3600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BJIHA</a:t>
            </a:r>
          </a:p>
        </p:txBody>
      </p:sp>
      <p:sp>
        <p:nvSpPr>
          <p:cNvPr id="10" name="Dikdörtgen 9"/>
          <p:cNvSpPr/>
          <p:nvPr/>
        </p:nvSpPr>
        <p:spPr>
          <a:xfrm>
            <a:off x="4765567" y="29791"/>
            <a:ext cx="2677336" cy="523220"/>
          </a:xfrm>
          <a:prstGeom prst="rect">
            <a:avLst/>
          </a:prstGeom>
        </p:spPr>
        <p:txBody>
          <a:bodyPr wrap="none">
            <a:spAutoFit/>
          </a:bodyPr>
          <a:lstStyle/>
          <a:p>
            <a:pPr algn="ctr"/>
            <a:r>
              <a:rPr lang="tr-TR" b="1">
                <a:solidFill>
                  <a:schemeClr val="bg1"/>
                </a:solidFill>
                <a:effectLst>
                  <a:outerShdw blurRad="38100" dist="38100" dir="2700000" algn="tl">
                    <a:srgbClr val="000000">
                      <a:alpha val="43137"/>
                    </a:srgbClr>
                  </a:outerShdw>
                </a:effectLst>
                <a:latin typeface="Arial _Adıǵe-Unicode MS "/>
                <a:ea typeface="Arial Unicode MS" panose="020B0604020202020204" pitchFamily="34" charset="-128"/>
                <a:cs typeface="Arial Unicode MS" panose="020B0604020202020204" pitchFamily="34" charset="-128"/>
              </a:rPr>
              <a:t>ĞEĹEḢANXER</a:t>
            </a:r>
          </a:p>
        </p:txBody>
      </p:sp>
    </p:spTree>
    <p:extLst>
      <p:ext uri="{BB962C8B-B14F-4D97-AF65-F5344CB8AC3E}">
        <p14:creationId xmlns:p14="http://schemas.microsoft.com/office/powerpoint/2010/main" val="32259928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1300483" name="Rectangle 3"/>
          <p:cNvSpPr>
            <a:spLocks noChangeArrowheads="1"/>
          </p:cNvSpPr>
          <p:nvPr/>
        </p:nvSpPr>
        <p:spPr bwMode="auto">
          <a:xfrm>
            <a:off x="1884362" y="3655910"/>
            <a:ext cx="8820150" cy="1371600"/>
          </a:xfrm>
          <a:prstGeom prst="rect">
            <a:avLst/>
          </a:prstGeom>
          <a:noFill/>
          <a:ln w="9525">
            <a:noFill/>
            <a:miter lim="800000"/>
            <a:headEnd/>
            <a:tailEnd/>
          </a:ln>
          <a:effectLst/>
        </p:spPr>
        <p:txBody>
          <a:bodyPr anchor="ctr"/>
          <a:lstStyle/>
          <a:p>
            <a:pPr algn="ctr">
              <a:defRPr/>
            </a:pPr>
            <a:r>
              <a:rPr lang="tr-TR" sz="2400" b="1">
                <a:solidFill>
                  <a:schemeClr val="tx2"/>
                </a:solidFill>
                <a:effectLst>
                  <a:outerShdw blurRad="38100" dist="38100" dir="2700000" algn="tl">
                    <a:srgbClr val="000000"/>
                  </a:outerShdw>
                </a:effectLst>
              </a:rPr>
              <a:t> </a:t>
            </a:r>
            <a:endParaRPr lang="tr-TR" sz="1400" b="1">
              <a:solidFill>
                <a:schemeClr val="tx1"/>
              </a:solidFill>
              <a:effectLst>
                <a:outerShdw blurRad="38100" dist="38100" dir="2700000" algn="tl">
                  <a:srgbClr val="000000"/>
                </a:outerShdw>
              </a:effectLst>
            </a:endParaRPr>
          </a:p>
        </p:txBody>
      </p:sp>
      <p:sp>
        <p:nvSpPr>
          <p:cNvPr id="1300484" name="Rectangle 4"/>
          <p:cNvSpPr>
            <a:spLocks noChangeArrowheads="1"/>
          </p:cNvSpPr>
          <p:nvPr/>
        </p:nvSpPr>
        <p:spPr bwMode="auto">
          <a:xfrm>
            <a:off x="3071816" y="6381875"/>
            <a:ext cx="6192837" cy="287338"/>
          </a:xfrm>
          <a:prstGeom prst="rect">
            <a:avLst/>
          </a:prstGeom>
          <a:noFill/>
          <a:ln w="9525">
            <a:noFill/>
            <a:miter lim="800000"/>
            <a:headEnd/>
            <a:tailEnd/>
          </a:ln>
          <a:effectLst/>
        </p:spPr>
        <p:txBody>
          <a:bodyPr anchor="ctr"/>
          <a:lstStyle/>
          <a:p>
            <a:pPr algn="ctr">
              <a:defRPr/>
            </a:pPr>
            <a:r>
              <a:rPr lang="tr-TR" sz="1400">
                <a:solidFill>
                  <a:schemeClr val="bg1"/>
                </a:solidFill>
              </a:rPr>
              <a:t>www.danef.com</a:t>
            </a:r>
            <a:endParaRPr lang="tr-TR" sz="1200" b="1">
              <a:solidFill>
                <a:schemeClr val="bg1"/>
              </a:solidFill>
            </a:endParaRPr>
          </a:p>
        </p:txBody>
      </p:sp>
      <p:sp>
        <p:nvSpPr>
          <p:cNvPr id="9" name="Slide Number Placeholder 5"/>
          <p:cNvSpPr>
            <a:spLocks noGrp="1"/>
          </p:cNvSpPr>
          <p:nvPr>
            <p:ph type="sldNum" sz="quarter" idx="12"/>
          </p:nvPr>
        </p:nvSpPr>
        <p:spPr bwMode="auto">
          <a:xfrm>
            <a:off x="8127963" y="6396862"/>
            <a:ext cx="2057400" cy="365125"/>
          </a:xfrm>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23</a:t>
            </a:fld>
            <a:endParaRPr lang="en-US" sz="1600" b="1">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59948997"/>
              </p:ext>
            </p:extLst>
          </p:nvPr>
        </p:nvGraphicFramePr>
        <p:xfrm>
          <a:off x="2783633" y="1268760"/>
          <a:ext cx="6373030" cy="3749824"/>
        </p:xfrm>
        <a:graphic>
          <a:graphicData uri="http://schemas.openxmlformats.org/drawingml/2006/table">
            <a:tbl>
              <a:tblPr/>
              <a:tblGrid>
                <a:gridCol w="3397419">
                  <a:extLst>
                    <a:ext uri="{9D8B030D-6E8A-4147-A177-3AD203B41FA5}">
                      <a16:colId xmlns:a16="http://schemas.microsoft.com/office/drawing/2014/main" val="20000"/>
                    </a:ext>
                  </a:extLst>
                </a:gridCol>
                <a:gridCol w="2975611">
                  <a:extLst>
                    <a:ext uri="{9D8B030D-6E8A-4147-A177-3AD203B41FA5}">
                      <a16:colId xmlns:a16="http://schemas.microsoft.com/office/drawing/2014/main" val="20001"/>
                    </a:ext>
                  </a:extLst>
                </a:gridCol>
              </a:tblGrid>
              <a:tr h="792088">
                <a:tc>
                  <a:txBody>
                    <a:bodyPr/>
                    <a:lstStyle/>
                    <a:p>
                      <a:pPr algn="ctr" rtl="0" fontAlgn="b"/>
                      <a:r>
                        <a:rPr lang="tr-TR" sz="3200" b="1" i="0" u="none" strike="noStrike">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ĞEĹEḢANXER</a:t>
                      </a:r>
                    </a:p>
                  </a:txBody>
                  <a:tcPr marL="0" marR="0" marT="0" marB="0" anchor="b">
                    <a:lnL>
                      <a:noFill/>
                    </a:lnL>
                    <a:lnR>
                      <a:noFill/>
                    </a:lnR>
                    <a:lnT>
                      <a:noFill/>
                    </a:lnT>
                    <a:lnB w="12700" cap="flat" cmpd="sng" algn="ctr">
                      <a:solidFill>
                        <a:schemeClr val="tx1"/>
                      </a:solidFill>
                      <a:prstDash val="solid"/>
                      <a:round/>
                      <a:headEnd type="none" w="med" len="med"/>
                      <a:tailEnd type="none" w="med" len="med"/>
                    </a:lnB>
                    <a:solidFill>
                      <a:schemeClr val="bg1">
                        <a:lumMod val="75000"/>
                        <a:lumOff val="25000"/>
                      </a:schemeClr>
                    </a:solidFill>
                  </a:tcPr>
                </a:tc>
                <a:tc>
                  <a:txBody>
                    <a:bodyPr/>
                    <a:lstStyle/>
                    <a:p>
                      <a:pPr algn="ctr" rtl="0" fontAlgn="b"/>
                      <a:r>
                        <a:rPr lang="tr-TR" sz="3200" b="1" i="0" u="none" strike="noStrike">
                          <a:solidFill>
                            <a:schemeClr val="tx1"/>
                          </a:solidFill>
                          <a:latin typeface="Adıǵe:_Arial_Normal"/>
                        </a:rPr>
                        <a:t>MEVSİMLER</a:t>
                      </a:r>
                    </a:p>
                  </a:txBody>
                  <a:tcPr marL="0" marR="0" marT="0" marB="0" anchor="b">
                    <a:lnL>
                      <a:noFill/>
                    </a:lnL>
                    <a:lnR>
                      <a:noFill/>
                    </a:lnR>
                    <a:lnT>
                      <a:noFill/>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10000"/>
                  </a:ext>
                </a:extLst>
              </a:tr>
              <a:tr h="739434">
                <a:tc>
                  <a:txBody>
                    <a:bodyPr/>
                    <a:lstStyle/>
                    <a:p>
                      <a:pPr algn="ctr" rtl="0" fontAlgn="b"/>
                      <a:r>
                        <a:rPr lang="tr-TR" sz="3200" b="0" i="0" u="none" strike="noStrike">
                          <a:solidFill>
                            <a:schemeClr val="bg1"/>
                          </a:solidFill>
                          <a:latin typeface="Arial Black" panose="020B0A04020102020204" pitchFamily="34" charset="0"/>
                        </a:rPr>
                        <a:t>  ĞATXE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800"/>
                        </a:spcAft>
                      </a:pPr>
                      <a:r>
                        <a:rPr lang="tr-TR"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İlkbahar / Spring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r h="739434">
                <a:tc>
                  <a:txBody>
                    <a:bodyPr/>
                    <a:lstStyle/>
                    <a:p>
                      <a:pPr algn="ctr" rtl="0" fontAlgn="b"/>
                      <a:r>
                        <a:rPr lang="tr-TR" sz="3200" b="0" i="0" u="none" strike="noStrike">
                          <a:solidFill>
                            <a:schemeClr val="bg1"/>
                          </a:solidFill>
                          <a:latin typeface="Arial Black" panose="020B0A04020102020204" pitchFamily="34" charset="0"/>
                        </a:rPr>
                        <a:t>  ĞEMAF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800"/>
                        </a:spcAft>
                      </a:pPr>
                      <a:r>
                        <a:rPr lang="tr-TR"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Yaz / Summer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r h="739434">
                <a:tc>
                  <a:txBody>
                    <a:bodyPr/>
                    <a:lstStyle/>
                    <a:p>
                      <a:pPr algn="ctr" rtl="0" fontAlgn="b"/>
                      <a:r>
                        <a:rPr lang="tr-TR" sz="3200" b="0" i="0" u="none" strike="noStrike">
                          <a:solidFill>
                            <a:schemeClr val="bg1"/>
                          </a:solidFill>
                          <a:latin typeface="Arial Black" panose="020B0A04020102020204" pitchFamily="34" charset="0"/>
                        </a:rPr>
                        <a:t>  BJIHA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800"/>
                        </a:spcAft>
                      </a:pPr>
                      <a:r>
                        <a:rPr lang="tr-TR"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Sonbahar / Autum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3"/>
                  </a:ext>
                </a:extLst>
              </a:tr>
              <a:tr h="739434">
                <a:tc>
                  <a:txBody>
                    <a:bodyPr/>
                    <a:lstStyle/>
                    <a:p>
                      <a:pPr algn="ctr" rtl="0" fontAlgn="b"/>
                      <a:r>
                        <a:rPr lang="tr-TR" sz="3200" b="0" i="0" u="none" strike="noStrike">
                          <a:solidFill>
                            <a:schemeClr val="bg1"/>
                          </a:solidFill>
                          <a:latin typeface="Arial Black" panose="020B0A04020102020204" pitchFamily="34" charset="0"/>
                        </a:rPr>
                        <a:t>  ĆIMAF</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nSpc>
                          <a:spcPct val="107000"/>
                        </a:lnSpc>
                        <a:spcAft>
                          <a:spcPts val="800"/>
                        </a:spcAft>
                      </a:pPr>
                      <a:r>
                        <a:rPr lang="tr-TR"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Kış / Winter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4"/>
                  </a:ext>
                </a:extLst>
              </a:tr>
            </a:tbl>
          </a:graphicData>
        </a:graphic>
      </p:graphicFrame>
      <p:pic>
        <p:nvPicPr>
          <p:cNvPr id="8" name="Picture 5">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3" cstate="print"/>
          <a:srcRect/>
          <a:stretch>
            <a:fillRect/>
          </a:stretch>
        </p:blipFill>
        <p:spPr bwMode="auto">
          <a:xfrm>
            <a:off x="9320212" y="2146198"/>
            <a:ext cx="304800" cy="304800"/>
          </a:xfrm>
          <a:prstGeom prst="rect">
            <a:avLst/>
          </a:prstGeom>
          <a:noFill/>
          <a:ln w="9525">
            <a:noFill/>
            <a:miter lim="800000"/>
            <a:headEnd/>
            <a:tailEnd/>
          </a:ln>
        </p:spPr>
      </p:pic>
      <p:pic>
        <p:nvPicPr>
          <p:cNvPr id="10" name="Picture 13">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3" cstate="print"/>
          <a:srcRect/>
          <a:stretch>
            <a:fillRect/>
          </a:stretch>
        </p:blipFill>
        <p:spPr bwMode="auto">
          <a:xfrm>
            <a:off x="9320212" y="2748654"/>
            <a:ext cx="304800" cy="304800"/>
          </a:xfrm>
          <a:prstGeom prst="rect">
            <a:avLst/>
          </a:prstGeom>
          <a:noFill/>
          <a:ln w="9525">
            <a:noFill/>
            <a:miter lim="800000"/>
            <a:headEnd/>
            <a:tailEnd/>
          </a:ln>
        </p:spPr>
      </p:pic>
      <p:pic>
        <p:nvPicPr>
          <p:cNvPr id="11" name="Picture 13">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3" cstate="print"/>
          <a:srcRect/>
          <a:stretch>
            <a:fillRect/>
          </a:stretch>
        </p:blipFill>
        <p:spPr bwMode="auto">
          <a:xfrm>
            <a:off x="9320212" y="3269596"/>
            <a:ext cx="304800" cy="304800"/>
          </a:xfrm>
          <a:prstGeom prst="rect">
            <a:avLst/>
          </a:prstGeom>
          <a:noFill/>
          <a:ln w="9525">
            <a:noFill/>
            <a:miter lim="800000"/>
            <a:headEnd/>
            <a:tailEnd/>
          </a:ln>
        </p:spPr>
      </p:pic>
      <p:pic>
        <p:nvPicPr>
          <p:cNvPr id="12" name="Picture 13">
            <a:hlinkClick r:id="" action="ppaction://media"/>
          </p:cNvPr>
          <p:cNvPicPr>
            <a:picLocks noChangeAspect="1" noChangeArrowheads="1"/>
          </p:cNvPicPr>
          <p:nvPr>
            <a:audioFile r:link="rId8"/>
            <p:extLst>
              <p:ext uri="{DAA4B4D4-6D71-4841-9C94-3DE7FCFB9230}">
                <p14:media xmlns:p14="http://schemas.microsoft.com/office/powerpoint/2010/main" r:embed="rId7"/>
              </p:ext>
            </p:extLst>
          </p:nvPr>
        </p:nvPicPr>
        <p:blipFill>
          <a:blip r:embed="rId13" cstate="print"/>
          <a:srcRect/>
          <a:stretch>
            <a:fillRect/>
          </a:stretch>
        </p:blipFill>
        <p:spPr bwMode="auto">
          <a:xfrm>
            <a:off x="9320212" y="3912809"/>
            <a:ext cx="304800" cy="304800"/>
          </a:xfrm>
          <a:prstGeom prst="rect">
            <a:avLst/>
          </a:prstGeom>
          <a:noFill/>
          <a:ln w="9525">
            <a:noFill/>
            <a:miter lim="800000"/>
            <a:headEnd/>
            <a:tailEnd/>
          </a:ln>
        </p:spPr>
      </p:pic>
      <p:pic>
        <p:nvPicPr>
          <p:cNvPr id="13" name="Picture 13">
            <a:hlinkClick r:id="" action="ppaction://media"/>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13" cstate="print"/>
          <a:srcRect/>
          <a:stretch>
            <a:fillRect/>
          </a:stretch>
        </p:blipFill>
        <p:spPr bwMode="auto">
          <a:xfrm>
            <a:off x="9320212" y="4474508"/>
            <a:ext cx="304800" cy="304800"/>
          </a:xfrm>
          <a:prstGeom prst="rect">
            <a:avLst/>
          </a:prstGeom>
          <a:noFill/>
          <a:ln w="9525">
            <a:noFill/>
            <a:miter lim="800000"/>
            <a:headEnd/>
            <a:tailEnd/>
          </a:ln>
        </p:spPr>
      </p:pic>
    </p:spTree>
    <p:extLst>
      <p:ext uri="{BB962C8B-B14F-4D97-AF65-F5344CB8AC3E}">
        <p14:creationId xmlns:p14="http://schemas.microsoft.com/office/powerpoint/2010/main" val="38777974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20000">
        <p:split orient="vert"/>
      </p:transition>
    </mc:Choice>
    <mc:Fallback xmlns="">
      <p:transition spd="slow" advTm="2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 fill="hold"/>
                                        <p:tgtEl>
                                          <p:spTgt spid="8"/>
                                        </p:tgtEl>
                                      </p:cBhvr>
                                    </p:cmd>
                                  </p:childTnLst>
                                </p:cTn>
                              </p:par>
                            </p:childTnLst>
                          </p:cTn>
                        </p:par>
                        <p:par>
                          <p:cTn id="7" fill="hold">
                            <p:stCondLst>
                              <p:cond delay="800"/>
                            </p:stCondLst>
                            <p:childTnLst>
                              <p:par>
                                <p:cTn id="8" presetID="1" presetClass="mediacall" presetSubtype="0" fill="hold" nodeType="afterEffect">
                                  <p:stCondLst>
                                    <p:cond delay="0"/>
                                  </p:stCondLst>
                                  <p:childTnLst>
                                    <p:cmd type="call" cmd="playFrom(0.0)">
                                      <p:cBhvr>
                                        <p:cTn id="9" dur="800" fill="hold"/>
                                        <p:tgtEl>
                                          <p:spTgt spid="10"/>
                                        </p:tgtEl>
                                      </p:cBhvr>
                                    </p:cmd>
                                  </p:childTnLst>
                                </p:cTn>
                              </p:par>
                            </p:childTnLst>
                          </p:cTn>
                        </p:par>
                        <p:par>
                          <p:cTn id="10" fill="hold">
                            <p:stCondLst>
                              <p:cond delay="1600"/>
                            </p:stCondLst>
                            <p:childTnLst>
                              <p:par>
                                <p:cTn id="11" presetID="1" presetClass="mediacall" presetSubtype="0" fill="hold" nodeType="afterEffect">
                                  <p:stCondLst>
                                    <p:cond delay="0"/>
                                  </p:stCondLst>
                                  <p:childTnLst>
                                    <p:cmd type="call" cmd="playFrom(0.0)">
                                      <p:cBhvr>
                                        <p:cTn id="12" dur="800" fill="hold"/>
                                        <p:tgtEl>
                                          <p:spTgt spid="11"/>
                                        </p:tgtEl>
                                      </p:cBhvr>
                                    </p:cmd>
                                  </p:childTnLst>
                                </p:cTn>
                              </p:par>
                            </p:childTnLst>
                          </p:cTn>
                        </p:par>
                        <p:par>
                          <p:cTn id="13" fill="hold">
                            <p:stCondLst>
                              <p:cond delay="2400"/>
                            </p:stCondLst>
                            <p:childTnLst>
                              <p:par>
                                <p:cTn id="14" presetID="1" presetClass="mediacall" presetSubtype="0" fill="hold" nodeType="afterEffect">
                                  <p:stCondLst>
                                    <p:cond delay="0"/>
                                  </p:stCondLst>
                                  <p:childTnLst>
                                    <p:cmd type="call" cmd="playFrom(0.0)">
                                      <p:cBhvr>
                                        <p:cTn id="15" dur="800" fill="hold"/>
                                        <p:tgtEl>
                                          <p:spTgt spid="12"/>
                                        </p:tgtEl>
                                      </p:cBhvr>
                                    </p:cmd>
                                  </p:childTnLst>
                                </p:cTn>
                              </p:par>
                            </p:childTnLst>
                          </p:cTn>
                        </p:par>
                        <p:par>
                          <p:cTn id="16" fill="hold">
                            <p:stCondLst>
                              <p:cond delay="3200"/>
                            </p:stCondLst>
                            <p:childTnLst>
                              <p:par>
                                <p:cTn id="17" presetID="1" presetClass="mediacall" presetSubtype="0" fill="hold" nodeType="afterEffect">
                                  <p:stCondLst>
                                    <p:cond delay="0"/>
                                  </p:stCondLst>
                                  <p:childTnLst>
                                    <p:cmd type="call" cmd="playFrom(0.0)">
                                      <p:cBhvr>
                                        <p:cTn id="18" dur="8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audio>
              <p:cMediaNode showWhenStopped="0">
                <p:cTn id="20"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showWhenStopped="0">
                <p:cTn id="22"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showWhenStopped="0">
                <p:cTn id="2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2152650" y="34273"/>
            <a:ext cx="7886700" cy="759618"/>
          </a:xfrm>
        </p:spPr>
        <p:txBody>
          <a:bodyPr>
            <a:normAutofit/>
          </a:bodyPr>
          <a:lstStyle/>
          <a:p>
            <a:pPr algn="ctr"/>
            <a:r>
              <a:rPr lang="tr-TR" sz="2400">
                <a:solidFill>
                  <a:schemeClr val="bg1"/>
                </a:solidFill>
                <a:latin typeface="Arial Black" panose="020B0A04020102020204" pitchFamily="34" charset="0"/>
              </a:rPr>
              <a:t>AYLAR / MAZEXER / MONTHS</a:t>
            </a:r>
          </a:p>
        </p:txBody>
      </p:sp>
      <p:sp>
        <p:nvSpPr>
          <p:cNvPr id="4" name="Slayt Numarası Yer Tutucusu 3"/>
          <p:cNvSpPr>
            <a:spLocks noGrp="1"/>
          </p:cNvSpPr>
          <p:nvPr>
            <p:ph type="sldNum" sz="quarter" idx="12"/>
          </p:nvPr>
        </p:nvSpPr>
        <p:spPr/>
        <p:txBody>
          <a:bodyPr/>
          <a:lstStyle/>
          <a:p>
            <a:pPr>
              <a:defRPr/>
            </a:pPr>
            <a:fld id="{05A318E0-4E90-493D-8767-BED06CCDA485}" type="slidenum">
              <a:rPr lang="tr-TR">
                <a:solidFill>
                  <a:prstClr val="white">
                    <a:tint val="75000"/>
                  </a:prstClr>
                </a:solidFill>
              </a:rPr>
              <a:pPr>
                <a:defRPr/>
              </a:pPr>
              <a:t>24</a:t>
            </a:fld>
            <a:endParaRPr lang="tr-TR">
              <a:solidFill>
                <a:prstClr val="white">
                  <a:tint val="75000"/>
                </a:prstClr>
              </a:solidFill>
            </a:endParaRPr>
          </a:p>
        </p:txBody>
      </p:sp>
      <p:graphicFrame>
        <p:nvGraphicFramePr>
          <p:cNvPr id="5" name="Tablo 4"/>
          <p:cNvGraphicFramePr>
            <a:graphicFrameLocks noGrp="1"/>
          </p:cNvGraphicFramePr>
          <p:nvPr/>
        </p:nvGraphicFramePr>
        <p:xfrm>
          <a:off x="2626457" y="768911"/>
          <a:ext cx="7069947" cy="5587440"/>
        </p:xfrm>
        <a:graphic>
          <a:graphicData uri="http://schemas.openxmlformats.org/drawingml/2006/table">
            <a:tbl>
              <a:tblPr>
                <a:tableStyleId>{69C7853C-536D-4A76-A0AE-DD22124D55A5}</a:tableStyleId>
              </a:tblPr>
              <a:tblGrid>
                <a:gridCol w="2101394">
                  <a:extLst>
                    <a:ext uri="{9D8B030D-6E8A-4147-A177-3AD203B41FA5}">
                      <a16:colId xmlns:a16="http://schemas.microsoft.com/office/drawing/2014/main" val="20000"/>
                    </a:ext>
                  </a:extLst>
                </a:gridCol>
                <a:gridCol w="2513714">
                  <a:extLst>
                    <a:ext uri="{9D8B030D-6E8A-4147-A177-3AD203B41FA5}">
                      <a16:colId xmlns:a16="http://schemas.microsoft.com/office/drawing/2014/main" val="20003"/>
                    </a:ext>
                  </a:extLst>
                </a:gridCol>
                <a:gridCol w="2454839">
                  <a:extLst>
                    <a:ext uri="{9D8B030D-6E8A-4147-A177-3AD203B41FA5}">
                      <a16:colId xmlns:a16="http://schemas.microsoft.com/office/drawing/2014/main" val="20004"/>
                    </a:ext>
                  </a:extLst>
                </a:gridCol>
              </a:tblGrid>
              <a:tr h="465620">
                <a:tc>
                  <a:txBody>
                    <a:bodyPr/>
                    <a:lstStyle/>
                    <a:p>
                      <a:pPr algn="ctr" rtl="0" fontAlgn="b"/>
                      <a:r>
                        <a:rPr lang="tr-TR" sz="2400" u="none" strike="noStrike">
                          <a:solidFill>
                            <a:schemeClr val="bg1"/>
                          </a:solidFill>
                          <a:effectLst/>
                        </a:rPr>
                        <a:t>  Ocak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rgbClr val="0000FF"/>
                          </a:solidFill>
                          <a:effectLst/>
                          <a:latin typeface="Arial Black" panose="020B0A04020102020204" pitchFamily="34" charset="0"/>
                        </a:rPr>
                        <a:t>  Şılemaz </a:t>
                      </a:r>
                      <a:endParaRPr lang="tr-TR" sz="2400" b="1" i="0" u="none" strike="noStrike">
                        <a:solidFill>
                          <a:srgbClr val="0000FF"/>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January</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01"/>
                  </a:ext>
                </a:extLst>
              </a:tr>
              <a:tr h="465620">
                <a:tc>
                  <a:txBody>
                    <a:bodyPr/>
                    <a:lstStyle/>
                    <a:p>
                      <a:pPr algn="ctr" rtl="0" fontAlgn="b"/>
                      <a:r>
                        <a:rPr lang="tr-TR" sz="2400" u="none" strike="noStrike">
                          <a:solidFill>
                            <a:schemeClr val="bg1"/>
                          </a:solidFill>
                          <a:effectLst/>
                        </a:rPr>
                        <a:t>  Şubat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rgbClr val="0000FF"/>
                          </a:solidFill>
                          <a:effectLst/>
                          <a:latin typeface="Arial Black" panose="020B0A04020102020204" pitchFamily="34" charset="0"/>
                        </a:rPr>
                        <a:t>  Mezay</a:t>
                      </a:r>
                      <a:endParaRPr lang="tr-TR" sz="2400" b="1" i="0" u="none" strike="noStrike">
                        <a:solidFill>
                          <a:srgbClr val="0000FF"/>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February</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02"/>
                  </a:ext>
                </a:extLst>
              </a:tr>
              <a:tr h="465620">
                <a:tc>
                  <a:txBody>
                    <a:bodyPr/>
                    <a:lstStyle/>
                    <a:p>
                      <a:pPr algn="ctr" rtl="0" fontAlgn="b"/>
                      <a:r>
                        <a:rPr lang="tr-TR" sz="2400" u="none" strike="noStrike">
                          <a:solidFill>
                            <a:schemeClr val="bg1"/>
                          </a:solidFill>
                          <a:effectLst/>
                        </a:rPr>
                        <a:t>  Mart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rgbClr val="00B050"/>
                          </a:solidFill>
                          <a:effectLst/>
                          <a:latin typeface="Arial Black" panose="020B0A04020102020204" pitchFamily="34" charset="0"/>
                        </a:rPr>
                        <a:t>  Ğetxape</a:t>
                      </a:r>
                      <a:endParaRPr lang="tr-TR" sz="2400" b="1" i="0" u="none" strike="noStrike">
                        <a:solidFill>
                          <a:srgbClr val="00B050"/>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March</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03"/>
                  </a:ext>
                </a:extLst>
              </a:tr>
              <a:tr h="465620">
                <a:tc>
                  <a:txBody>
                    <a:bodyPr/>
                    <a:lstStyle/>
                    <a:p>
                      <a:pPr algn="ctr" rtl="0" fontAlgn="b"/>
                      <a:r>
                        <a:rPr lang="tr-TR" sz="2400" u="none" strike="noStrike">
                          <a:solidFill>
                            <a:schemeClr val="bg1"/>
                          </a:solidFill>
                          <a:effectLst/>
                        </a:rPr>
                        <a:t>  Nisan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rgbClr val="00B050"/>
                          </a:solidFill>
                          <a:effectLst/>
                          <a:latin typeface="Arial Black" panose="020B0A04020102020204" pitchFamily="34" charset="0"/>
                        </a:rPr>
                        <a:t>  Melıĺfeğu </a:t>
                      </a:r>
                      <a:endParaRPr lang="tr-TR" sz="2400" b="1" i="0" u="none" strike="noStrike">
                        <a:solidFill>
                          <a:srgbClr val="00B050"/>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April</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04"/>
                  </a:ext>
                </a:extLst>
              </a:tr>
              <a:tr h="465620">
                <a:tc>
                  <a:txBody>
                    <a:bodyPr/>
                    <a:lstStyle/>
                    <a:p>
                      <a:pPr algn="ctr" rtl="0" fontAlgn="b"/>
                      <a:r>
                        <a:rPr lang="tr-TR" sz="2400" u="none" strike="noStrike">
                          <a:solidFill>
                            <a:schemeClr val="bg1"/>
                          </a:solidFill>
                          <a:effectLst/>
                        </a:rPr>
                        <a:t>  Mayıs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rgbClr val="00B050"/>
                          </a:solidFill>
                          <a:effectLst/>
                          <a:latin typeface="Arial Black" panose="020B0A04020102020204" pitchFamily="34" charset="0"/>
                        </a:rPr>
                        <a:t>  Jönığuáć</a:t>
                      </a:r>
                      <a:endParaRPr lang="tr-TR" sz="2400" b="1" i="0" u="none" strike="noStrike">
                        <a:solidFill>
                          <a:srgbClr val="00B050"/>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May</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05"/>
                  </a:ext>
                </a:extLst>
              </a:tr>
              <a:tr h="465620">
                <a:tc>
                  <a:txBody>
                    <a:bodyPr/>
                    <a:lstStyle/>
                    <a:p>
                      <a:pPr algn="ctr" rtl="0" fontAlgn="b"/>
                      <a:r>
                        <a:rPr lang="tr-TR" sz="2400" u="none" strike="noStrike">
                          <a:solidFill>
                            <a:schemeClr val="bg1"/>
                          </a:solidFill>
                          <a:effectLst/>
                        </a:rPr>
                        <a:t>  Haziran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chemeClr val="bg1"/>
                          </a:solidFill>
                          <a:effectLst/>
                          <a:latin typeface="Arial Black" panose="020B0A04020102020204" pitchFamily="34" charset="0"/>
                        </a:rPr>
                        <a:t>  Mekuweğu</a:t>
                      </a:r>
                      <a:endParaRPr lang="tr-TR" sz="2400" b="1" i="0" u="none" strike="noStrike">
                        <a:solidFill>
                          <a:schemeClr val="bg1"/>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June</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06"/>
                  </a:ext>
                </a:extLst>
              </a:tr>
              <a:tr h="465620">
                <a:tc>
                  <a:txBody>
                    <a:bodyPr/>
                    <a:lstStyle/>
                    <a:p>
                      <a:pPr algn="ctr" rtl="0" fontAlgn="b"/>
                      <a:r>
                        <a:rPr lang="tr-TR" sz="2400" u="none" strike="noStrike">
                          <a:solidFill>
                            <a:schemeClr val="bg1"/>
                          </a:solidFill>
                          <a:effectLst/>
                        </a:rPr>
                        <a:t>  Temmuz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chemeClr val="bg1"/>
                          </a:solidFill>
                          <a:effectLst/>
                          <a:latin typeface="Arial Black" panose="020B0A04020102020204" pitchFamily="34" charset="0"/>
                        </a:rPr>
                        <a:t>  Beźeweğu</a:t>
                      </a:r>
                      <a:endParaRPr lang="tr-TR" sz="2400" b="1" i="0" u="none" strike="noStrike">
                        <a:solidFill>
                          <a:schemeClr val="bg1"/>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July</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07"/>
                  </a:ext>
                </a:extLst>
              </a:tr>
              <a:tr h="465620">
                <a:tc>
                  <a:txBody>
                    <a:bodyPr/>
                    <a:lstStyle/>
                    <a:p>
                      <a:pPr algn="ctr" rtl="0" fontAlgn="b"/>
                      <a:r>
                        <a:rPr lang="tr-TR" sz="2400" u="none" strike="noStrike">
                          <a:solidFill>
                            <a:schemeClr val="bg1"/>
                          </a:solidFill>
                          <a:effectLst/>
                        </a:rPr>
                        <a:t>  Ağustos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chemeClr val="bg1"/>
                          </a:solidFill>
                          <a:effectLst/>
                          <a:latin typeface="Arial Black" panose="020B0A04020102020204" pitchFamily="34" charset="0"/>
                        </a:rPr>
                        <a:t>  Şışhau</a:t>
                      </a:r>
                      <a:endParaRPr lang="tr-TR" sz="2400" b="1" i="0" u="none" strike="noStrike">
                        <a:solidFill>
                          <a:schemeClr val="bg1"/>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August</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08"/>
                  </a:ext>
                </a:extLst>
              </a:tr>
              <a:tr h="465620">
                <a:tc>
                  <a:txBody>
                    <a:bodyPr/>
                    <a:lstStyle/>
                    <a:p>
                      <a:pPr algn="ctr" rtl="0" fontAlgn="b"/>
                      <a:r>
                        <a:rPr lang="tr-TR" sz="2400" u="none" strike="noStrike">
                          <a:solidFill>
                            <a:schemeClr val="bg1"/>
                          </a:solidFill>
                          <a:effectLst/>
                        </a:rPr>
                        <a:t>  Eylül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rgbClr val="FF0000"/>
                          </a:solidFill>
                          <a:effectLst/>
                          <a:latin typeface="Arial Black" panose="020B0A04020102020204" pitchFamily="34" charset="0"/>
                        </a:rPr>
                        <a:t>  Onığo</a:t>
                      </a:r>
                      <a:endParaRPr lang="tr-TR" sz="2400" b="1" i="0" u="none" strike="noStrike">
                        <a:solidFill>
                          <a:srgbClr val="FF0000"/>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September</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09"/>
                  </a:ext>
                </a:extLst>
              </a:tr>
              <a:tr h="465620">
                <a:tc>
                  <a:txBody>
                    <a:bodyPr/>
                    <a:lstStyle/>
                    <a:p>
                      <a:pPr algn="ctr" rtl="0" fontAlgn="b"/>
                      <a:r>
                        <a:rPr lang="tr-TR" sz="2400" u="none" strike="noStrike">
                          <a:solidFill>
                            <a:schemeClr val="bg1"/>
                          </a:solidFill>
                          <a:effectLst/>
                        </a:rPr>
                        <a:t>  Ekim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rgbClr val="FF0000"/>
                          </a:solidFill>
                          <a:effectLst/>
                          <a:latin typeface="Arial Black" panose="020B0A04020102020204" pitchFamily="34" charset="0"/>
                        </a:rPr>
                        <a:t>  Şepweğu </a:t>
                      </a:r>
                      <a:endParaRPr lang="tr-TR" sz="2400" b="1" i="0" u="none" strike="noStrike">
                        <a:solidFill>
                          <a:srgbClr val="FF0000"/>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October</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10"/>
                  </a:ext>
                </a:extLst>
              </a:tr>
              <a:tr h="465620">
                <a:tc>
                  <a:txBody>
                    <a:bodyPr/>
                    <a:lstStyle/>
                    <a:p>
                      <a:pPr algn="ctr" rtl="0" fontAlgn="b"/>
                      <a:r>
                        <a:rPr lang="tr-TR" sz="2400" u="none" strike="noStrike">
                          <a:solidFill>
                            <a:schemeClr val="bg1"/>
                          </a:solidFill>
                          <a:effectLst/>
                        </a:rPr>
                        <a:t>  Kasım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solidFill>
                            <a:srgbClr val="FF0000"/>
                          </a:solidFill>
                          <a:effectLst/>
                          <a:latin typeface="Arial Black" panose="020B0A04020102020204" pitchFamily="34" charset="0"/>
                        </a:rPr>
                        <a:t>  Şeqoğu</a:t>
                      </a:r>
                      <a:endParaRPr lang="tr-TR" sz="2400" b="1" i="0" u="none" strike="noStrike">
                        <a:solidFill>
                          <a:srgbClr val="FF0000"/>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November</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11"/>
                  </a:ext>
                </a:extLst>
              </a:tr>
              <a:tr h="465620">
                <a:tc>
                  <a:txBody>
                    <a:bodyPr/>
                    <a:lstStyle/>
                    <a:p>
                      <a:pPr algn="ctr" rtl="0" fontAlgn="b"/>
                      <a:r>
                        <a:rPr lang="tr-TR" sz="2400" u="none" strike="noStrike">
                          <a:solidFill>
                            <a:schemeClr val="bg1"/>
                          </a:solidFill>
                          <a:effectLst/>
                        </a:rPr>
                        <a:t>  Aralık </a:t>
                      </a:r>
                      <a:endParaRPr lang="tr-TR" sz="2400" b="0" i="0" u="none" strike="noStrike">
                        <a:solidFill>
                          <a:schemeClr val="bg1"/>
                        </a:solidFill>
                        <a:effectLst/>
                        <a:latin typeface="Adıǵe:_Arial_Normal"/>
                      </a:endParaRPr>
                    </a:p>
                  </a:txBody>
                  <a:tcPr marL="6133" marR="6133" marT="6133" marB="0" anchor="b">
                    <a:solidFill>
                      <a:srgbClr val="FFF0D5"/>
                    </a:solidFill>
                  </a:tcPr>
                </a:tc>
                <a:tc>
                  <a:txBody>
                    <a:bodyPr/>
                    <a:lstStyle/>
                    <a:p>
                      <a:pPr algn="ctr" rtl="0" fontAlgn="b"/>
                      <a:r>
                        <a:rPr lang="tr-TR" sz="2400" u="none" strike="noStrike">
                          <a:effectLst/>
                          <a:latin typeface="Arial Black" panose="020B0A04020102020204" pitchFamily="34" charset="0"/>
                        </a:rPr>
                        <a:t>  </a:t>
                      </a:r>
                      <a:r>
                        <a:rPr lang="tr-TR" sz="2400" u="none" strike="noStrike">
                          <a:solidFill>
                            <a:srgbClr val="0000FF"/>
                          </a:solidFill>
                          <a:effectLst/>
                          <a:latin typeface="Arial Black" panose="020B0A04020102020204" pitchFamily="34" charset="0"/>
                        </a:rPr>
                        <a:t>Tığeğaz</a:t>
                      </a:r>
                      <a:endParaRPr lang="tr-TR" sz="2400" b="1" i="0" u="none" strike="noStrike">
                        <a:solidFill>
                          <a:srgbClr val="0000FF"/>
                        </a:solidFill>
                        <a:effectLst/>
                        <a:latin typeface="Arial Black" panose="020B0A04020102020204" pitchFamily="34" charset="0"/>
                      </a:endParaRPr>
                    </a:p>
                  </a:txBody>
                  <a:tcPr marL="6133" marR="6133" marT="6133" marB="0" anchor="b">
                    <a:solidFill>
                      <a:schemeClr val="tx1"/>
                    </a:solidFill>
                  </a:tcPr>
                </a:tc>
                <a:tc>
                  <a:txBody>
                    <a:bodyPr/>
                    <a:lstStyle/>
                    <a:p>
                      <a:pPr algn="ctr" rtl="0" fontAlgn="b"/>
                      <a:r>
                        <a:rPr lang="tr-TR" sz="2400" u="none" strike="noStrike">
                          <a:solidFill>
                            <a:schemeClr val="bg1"/>
                          </a:solidFill>
                          <a:effectLst/>
                        </a:rPr>
                        <a:t>  December</a:t>
                      </a:r>
                      <a:endParaRPr lang="tr-TR" sz="2400" b="0" i="0" u="none" strike="noStrike">
                        <a:solidFill>
                          <a:schemeClr val="bg1"/>
                        </a:solidFill>
                        <a:effectLst/>
                        <a:latin typeface="Adıǵe:_Arial_Normal"/>
                      </a:endParaRPr>
                    </a:p>
                  </a:txBody>
                  <a:tcPr marL="6133" marR="6133" marT="6133" marB="0" anchor="b">
                    <a:solidFill>
                      <a:srgbClr val="FFF0D5"/>
                    </a:solidFill>
                  </a:tcPr>
                </a:tc>
                <a:extLst>
                  <a:ext uri="{0D108BD9-81ED-4DB2-BD59-A6C34878D82A}">
                    <a16:rowId xmlns:a16="http://schemas.microsoft.com/office/drawing/2014/main" val="10012"/>
                  </a:ext>
                </a:extLst>
              </a:tr>
            </a:tbl>
          </a:graphicData>
        </a:graphic>
      </p:graphicFrame>
      <p:sp>
        <p:nvSpPr>
          <p:cNvPr id="6" name="Rectangle 4"/>
          <p:cNvSpPr>
            <a:spLocks noChangeArrowheads="1"/>
          </p:cNvSpPr>
          <p:nvPr/>
        </p:nvSpPr>
        <p:spPr bwMode="auto">
          <a:xfrm>
            <a:off x="3071816" y="6453336"/>
            <a:ext cx="6192837" cy="287338"/>
          </a:xfrm>
          <a:prstGeom prst="rect">
            <a:avLst/>
          </a:prstGeom>
          <a:noFill/>
          <a:ln w="9525">
            <a:noFill/>
            <a:miter lim="800000"/>
            <a:headEnd/>
            <a:tailEnd/>
          </a:ln>
          <a:effectLst/>
        </p:spPr>
        <p:txBody>
          <a:bodyPr anchor="ctr"/>
          <a:lstStyle/>
          <a:p>
            <a:pPr algn="ctr">
              <a:defRPr/>
            </a:pPr>
            <a:r>
              <a:rPr lang="tr-TR" sz="1400" b="1">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danef.com</a:t>
            </a:r>
            <a:endParaRPr lang="tr-TR" sz="1200" b="1">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mazex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319847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advClick="0" advTm="36000">
        <p15:prstTrans prst="prestige"/>
      </p:transition>
    </mc:Choice>
    <mc:Fallback xmlns="">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1334344825"/>
              </p:ext>
            </p:extLst>
          </p:nvPr>
        </p:nvGraphicFramePr>
        <p:xfrm>
          <a:off x="2063552" y="156927"/>
          <a:ext cx="8280920" cy="6172165"/>
        </p:xfrm>
        <a:graphic>
          <a:graphicData uri="http://schemas.openxmlformats.org/drawingml/2006/table">
            <a:tbl>
              <a:tblPr>
                <a:tableStyleId>{00A15C55-8517-42AA-B614-E9B94910E393}</a:tableStyleId>
              </a:tblPr>
              <a:tblGrid>
                <a:gridCol w="4140460">
                  <a:extLst>
                    <a:ext uri="{9D8B030D-6E8A-4147-A177-3AD203B41FA5}">
                      <a16:colId xmlns:a16="http://schemas.microsoft.com/office/drawing/2014/main" val="20001"/>
                    </a:ext>
                  </a:extLst>
                </a:gridCol>
                <a:gridCol w="4140460">
                  <a:extLst>
                    <a:ext uri="{9D8B030D-6E8A-4147-A177-3AD203B41FA5}">
                      <a16:colId xmlns:a16="http://schemas.microsoft.com/office/drawing/2014/main" val="728996610"/>
                    </a:ext>
                  </a:extLst>
                </a:gridCol>
              </a:tblGrid>
              <a:tr h="548680">
                <a:tc>
                  <a:txBody>
                    <a:bodyPr/>
                    <a:lstStyle/>
                    <a:p>
                      <a:pPr algn="ctr" fontAlgn="b"/>
                      <a:r>
                        <a:rPr lang="tr-TR" sz="2400" b="1" u="none" strike="noStrike">
                          <a:solidFill>
                            <a:schemeClr val="tx1"/>
                          </a:solidFill>
                          <a:effectLst/>
                        </a:rPr>
                        <a:t>WIPĆEXER</a:t>
                      </a:r>
                      <a:endParaRPr lang="tr-TR" sz="2400" b="1" i="0" u="none" strike="noStrike">
                        <a:solidFill>
                          <a:schemeClr val="tx1"/>
                        </a:solidFill>
                        <a:effectLst/>
                        <a:latin typeface="Calibri"/>
                      </a:endParaRPr>
                    </a:p>
                  </a:txBody>
                  <a:tcPr marL="6350" marR="6350" marT="6350" marB="0" anchor="b">
                    <a:solidFill>
                      <a:schemeClr val="bg1"/>
                    </a:solidFill>
                  </a:tcPr>
                </a:tc>
                <a:tc>
                  <a:txBody>
                    <a:bodyPr/>
                    <a:lstStyle/>
                    <a:p>
                      <a:pPr algn="ctr" fontAlgn="b"/>
                      <a:r>
                        <a:rPr lang="tr-TR" sz="2400" b="1" u="none" strike="noStrike">
                          <a:solidFill>
                            <a:schemeClr val="tx1"/>
                          </a:solidFill>
                          <a:effectLst/>
                        </a:rPr>
                        <a:t>SORULAR</a:t>
                      </a:r>
                      <a:endParaRPr lang="tr-TR" sz="2400" b="1" i="0" u="none" strike="noStrike">
                        <a:solidFill>
                          <a:schemeClr val="tx1"/>
                        </a:solidFill>
                        <a:effectLst/>
                        <a:latin typeface="Calibri"/>
                      </a:endParaRPr>
                    </a:p>
                  </a:txBody>
                  <a:tcPr marL="6350" marR="6350" marT="6350" marB="0" anchor="b">
                    <a:solidFill>
                      <a:schemeClr val="bg1"/>
                    </a:solidFill>
                  </a:tcPr>
                </a:tc>
                <a:extLst>
                  <a:ext uri="{0D108BD9-81ED-4DB2-BD59-A6C34878D82A}">
                    <a16:rowId xmlns:a16="http://schemas.microsoft.com/office/drawing/2014/main" val="10000"/>
                  </a:ext>
                </a:extLst>
              </a:tr>
              <a:tr h="374899">
                <a:tc>
                  <a:txBody>
                    <a:bodyPr/>
                    <a:lstStyle/>
                    <a:p>
                      <a:pPr algn="ctr" fontAlgn="b"/>
                      <a:r>
                        <a:rPr lang="tr-TR" sz="2400" b="1" u="none" strike="noStrike">
                          <a:effectLst/>
                        </a:rPr>
                        <a:t>Xet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Kim?</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01"/>
                  </a:ext>
                </a:extLst>
              </a:tr>
              <a:tr h="374899">
                <a:tc>
                  <a:txBody>
                    <a:bodyPr/>
                    <a:lstStyle/>
                    <a:p>
                      <a:pPr algn="ctr" fontAlgn="b"/>
                      <a:r>
                        <a:rPr lang="tr-TR" sz="2400" b="1" u="none" strike="noStrike">
                          <a:effectLst/>
                        </a:rPr>
                        <a:t>Sıd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Ne?</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02"/>
                  </a:ext>
                </a:extLst>
              </a:tr>
              <a:tr h="374899">
                <a:tc>
                  <a:txBody>
                    <a:bodyPr/>
                    <a:lstStyle/>
                    <a:p>
                      <a:pPr algn="ctr" fontAlgn="b"/>
                      <a:r>
                        <a:rPr lang="tr-TR" sz="2400" b="1" u="none" strike="noStrike">
                          <a:effectLst/>
                        </a:rPr>
                        <a:t>Sıdew?</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Nasıl?</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03"/>
                  </a:ext>
                </a:extLst>
              </a:tr>
              <a:tr h="374899">
                <a:tc>
                  <a:txBody>
                    <a:bodyPr/>
                    <a:lstStyle/>
                    <a:p>
                      <a:pPr algn="ctr" fontAlgn="b"/>
                      <a:r>
                        <a:rPr lang="tr-TR" sz="2400" b="1" u="none" strike="noStrike">
                          <a:effectLst/>
                        </a:rPr>
                        <a:t>Tarı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Hangisi ?</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04"/>
                  </a:ext>
                </a:extLst>
              </a:tr>
              <a:tr h="374899">
                <a:tc>
                  <a:txBody>
                    <a:bodyPr/>
                    <a:lstStyle/>
                    <a:p>
                      <a:pPr algn="ctr" fontAlgn="b"/>
                      <a:r>
                        <a:rPr lang="tr-TR" sz="2400" b="1" u="none" strike="noStrike">
                          <a:effectLst/>
                        </a:rPr>
                        <a:t>Tede şı’?</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Nerede?</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05"/>
                  </a:ext>
                </a:extLst>
              </a:tr>
              <a:tr h="374899">
                <a:tc>
                  <a:txBody>
                    <a:bodyPr/>
                    <a:lstStyle/>
                    <a:p>
                      <a:pPr algn="ctr" fontAlgn="b"/>
                      <a:r>
                        <a:rPr lang="tr-TR" sz="2400" b="1" u="none" strike="noStrike">
                          <a:effectLst/>
                        </a:rPr>
                        <a:t>Tede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Nereye?</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06"/>
                  </a:ext>
                </a:extLst>
              </a:tr>
              <a:tr h="374899">
                <a:tc>
                  <a:txBody>
                    <a:bodyPr/>
                    <a:lstStyle/>
                    <a:p>
                      <a:pPr algn="ctr" fontAlgn="b"/>
                      <a:r>
                        <a:rPr lang="tr-TR" sz="2400" b="1" u="none" strike="noStrike">
                          <a:effectLst/>
                        </a:rPr>
                        <a:t>Sıd paye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Neden?</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07"/>
                  </a:ext>
                </a:extLst>
              </a:tr>
              <a:tr h="374899">
                <a:tc>
                  <a:txBody>
                    <a:bodyPr/>
                    <a:lstStyle/>
                    <a:p>
                      <a:pPr algn="ctr" fontAlgn="b"/>
                      <a:r>
                        <a:rPr lang="tr-TR" sz="2400" b="1" u="none" strike="noStrike">
                          <a:effectLst/>
                        </a:rPr>
                        <a:t>Mır sıd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Bu ne ?</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08"/>
                  </a:ext>
                </a:extLst>
              </a:tr>
              <a:tr h="374899">
                <a:tc>
                  <a:txBody>
                    <a:bodyPr/>
                    <a:lstStyle/>
                    <a:p>
                      <a:pPr algn="ctr" fontAlgn="b"/>
                      <a:r>
                        <a:rPr lang="tr-TR" sz="2400" b="1" u="none" strike="noStrike">
                          <a:effectLst/>
                        </a:rPr>
                        <a:t>Thapş?</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Kaç ?</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09"/>
                  </a:ext>
                </a:extLst>
              </a:tr>
              <a:tr h="374899">
                <a:tc>
                  <a:txBody>
                    <a:bodyPr/>
                    <a:lstStyle/>
                    <a:p>
                      <a:pPr algn="ctr" fontAlgn="b"/>
                      <a:r>
                        <a:rPr lang="tr-TR" sz="2400" b="1" u="none" strike="noStrike">
                          <a:effectLst/>
                        </a:rPr>
                        <a:t>Xet ar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Kim o?</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10"/>
                  </a:ext>
                </a:extLst>
              </a:tr>
              <a:tr h="374899">
                <a:tc>
                  <a:txBody>
                    <a:bodyPr/>
                    <a:lstStyle/>
                    <a:p>
                      <a:pPr algn="ctr" fontAlgn="b"/>
                      <a:r>
                        <a:rPr lang="tr-TR" sz="2400" b="1" u="none" strike="noStrike">
                          <a:effectLst/>
                        </a:rPr>
                        <a:t>Sıd fediz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Ne kadar?</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11"/>
                  </a:ext>
                </a:extLst>
              </a:tr>
              <a:tr h="374899">
                <a:tc>
                  <a:txBody>
                    <a:bodyPr/>
                    <a:lstStyle/>
                    <a:p>
                      <a:pPr algn="ctr" fontAlgn="b"/>
                      <a:r>
                        <a:rPr lang="tr-TR" sz="2400" b="1" u="none" strike="noStrike">
                          <a:effectLst/>
                        </a:rPr>
                        <a:t>Sıd fed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Ne şekilde ?</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12"/>
                  </a:ext>
                </a:extLst>
              </a:tr>
              <a:tr h="374899">
                <a:tc>
                  <a:txBody>
                    <a:bodyPr/>
                    <a:lstStyle/>
                    <a:p>
                      <a:pPr algn="ctr" fontAlgn="b"/>
                      <a:r>
                        <a:rPr lang="tr-TR" sz="2400" b="1" u="none" strike="noStrike">
                          <a:effectLst/>
                        </a:rPr>
                        <a:t>Sidığo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Ne zaman ?</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13"/>
                  </a:ext>
                </a:extLst>
              </a:tr>
              <a:tr h="374899">
                <a:tc>
                  <a:txBody>
                    <a:bodyPr/>
                    <a:lstStyle/>
                    <a:p>
                      <a:pPr algn="ctr" fontAlgn="b"/>
                      <a:r>
                        <a:rPr lang="tr-TR" sz="2400" b="1" u="none" strike="noStrike">
                          <a:effectLst/>
                        </a:rPr>
                        <a:t>Sıd papć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Niçin?</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14"/>
                  </a:ext>
                </a:extLst>
              </a:tr>
              <a:tr h="374899">
                <a:tc>
                  <a:txBody>
                    <a:bodyPr/>
                    <a:lstStyle/>
                    <a:p>
                      <a:pPr algn="ctr" fontAlgn="b"/>
                      <a:r>
                        <a:rPr lang="tr-TR" sz="2400" b="1" u="none" strike="noStrike">
                          <a:effectLst/>
                        </a:rPr>
                        <a:t>Ar sıd ?</a:t>
                      </a:r>
                      <a:endParaRPr lang="tr-TR" sz="2400" b="1" i="0" u="none" strike="noStrike">
                        <a:solidFill>
                          <a:srgbClr val="000000"/>
                        </a:solidFill>
                        <a:effectLst/>
                        <a:latin typeface="ArialAdige2"/>
                      </a:endParaRPr>
                    </a:p>
                  </a:txBody>
                  <a:tcPr marL="6350" marR="6350" marT="6350" marB="0" anchor="b">
                    <a:solidFill>
                      <a:srgbClr val="FFEAD1"/>
                    </a:solidFill>
                  </a:tcPr>
                </a:tc>
                <a:tc>
                  <a:txBody>
                    <a:bodyPr/>
                    <a:lstStyle/>
                    <a:p>
                      <a:pPr algn="ctr" fontAlgn="b"/>
                      <a:r>
                        <a:rPr lang="tr-TR" sz="2400" u="none" strike="noStrike">
                          <a:effectLst/>
                        </a:rPr>
                        <a:t>O ne ?</a:t>
                      </a:r>
                      <a:endParaRPr lang="tr-TR" sz="2400" b="0" i="0" u="none" strike="noStrike">
                        <a:solidFill>
                          <a:srgbClr val="000000"/>
                        </a:solidFill>
                        <a:effectLst/>
                        <a:latin typeface="ArialAdige2"/>
                      </a:endParaRPr>
                    </a:p>
                  </a:txBody>
                  <a:tcPr marL="6350" marR="6350" marT="6350" marB="0" anchor="b">
                    <a:solidFill>
                      <a:srgbClr val="FFEAD1"/>
                    </a:solidFill>
                  </a:tcPr>
                </a:tc>
                <a:extLst>
                  <a:ext uri="{0D108BD9-81ED-4DB2-BD59-A6C34878D82A}">
                    <a16:rowId xmlns:a16="http://schemas.microsoft.com/office/drawing/2014/main" val="10015"/>
                  </a:ext>
                </a:extLst>
              </a:tr>
            </a:tbl>
          </a:graphicData>
        </a:graphic>
      </p:graphicFrame>
      <p:sp>
        <p:nvSpPr>
          <p:cNvPr id="5" name="Rectangle 5"/>
          <p:cNvSpPr>
            <a:spLocks noChangeArrowheads="1"/>
          </p:cNvSpPr>
          <p:nvPr/>
        </p:nvSpPr>
        <p:spPr bwMode="auto">
          <a:xfrm>
            <a:off x="4472784" y="6303737"/>
            <a:ext cx="3209925" cy="561975"/>
          </a:xfrm>
          <a:prstGeom prst="rect">
            <a:avLst/>
          </a:prstGeom>
          <a:noFill/>
          <a:ln w="9525">
            <a:noFill/>
            <a:miter lim="800000"/>
            <a:headEnd/>
            <a:tailEnd/>
          </a:ln>
        </p:spPr>
        <p:txBody>
          <a:bodyPr anchor="ctr"/>
          <a:lstStyle/>
          <a:p>
            <a:pPr algn="ctr"/>
            <a:r>
              <a:rPr lang="tr-TR" sz="1600" b="1">
                <a:solidFill>
                  <a:prstClr val="black"/>
                </a:solidFill>
                <a:latin typeface="Times New Roman" pitchFamily="18" charset="0"/>
              </a:rPr>
              <a:t>www.danef.net</a:t>
            </a:r>
          </a:p>
        </p:txBody>
      </p:sp>
    </p:spTree>
    <p:extLst>
      <p:ext uri="{BB962C8B-B14F-4D97-AF65-F5344CB8AC3E}">
        <p14:creationId xmlns:p14="http://schemas.microsoft.com/office/powerpoint/2010/main" val="2147688370"/>
      </p:ext>
    </p:extLst>
  </p:cSld>
  <p:clrMapOvr>
    <a:overrideClrMapping bg1="dk1" tx1="lt1" bg2="dk2" tx2="lt2" accent1="accent1" accent2="accent2" accent3="accent3" accent4="accent4" accent5="accent5" accent6="accent6" hlink="hlink" folHlink="folHlink"/>
  </p:clrMapOvr>
  <p:transition advTm="31000">
    <p:blinds/>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ext uri="{D42A27DB-BD31-4B8C-83A1-F6EECF244321}">
                <p14:modId xmlns:p14="http://schemas.microsoft.com/office/powerpoint/2010/main" val="4150443387"/>
              </p:ext>
            </p:extLst>
          </p:nvPr>
        </p:nvGraphicFramePr>
        <p:xfrm>
          <a:off x="1919536" y="476672"/>
          <a:ext cx="7992888" cy="5663732"/>
        </p:xfrm>
        <a:graphic>
          <a:graphicData uri="http://schemas.openxmlformats.org/drawingml/2006/table">
            <a:tbl>
              <a:tblPr>
                <a:tableStyleId>{00A15C55-8517-42AA-B614-E9B94910E393}</a:tableStyleId>
              </a:tblPr>
              <a:tblGrid>
                <a:gridCol w="3996444">
                  <a:extLst>
                    <a:ext uri="{9D8B030D-6E8A-4147-A177-3AD203B41FA5}">
                      <a16:colId xmlns:a16="http://schemas.microsoft.com/office/drawing/2014/main" val="20001"/>
                    </a:ext>
                  </a:extLst>
                </a:gridCol>
                <a:gridCol w="3996444">
                  <a:extLst>
                    <a:ext uri="{9D8B030D-6E8A-4147-A177-3AD203B41FA5}">
                      <a16:colId xmlns:a16="http://schemas.microsoft.com/office/drawing/2014/main" val="34171693"/>
                    </a:ext>
                  </a:extLst>
                </a:gridCol>
              </a:tblGrid>
              <a:tr h="648072">
                <a:tc>
                  <a:txBody>
                    <a:bodyPr/>
                    <a:lstStyle/>
                    <a:p>
                      <a:pPr algn="ctr" fontAlgn="b"/>
                      <a:r>
                        <a:rPr lang="tr-TR" sz="2400" b="1" u="none" strike="noStrike">
                          <a:solidFill>
                            <a:schemeClr val="tx1"/>
                          </a:solidFill>
                          <a:effectLst/>
                          <a:latin typeface="Arial" panose="020B0604020202020204" pitchFamily="34" charset="0"/>
                          <a:cs typeface="Arial" panose="020B0604020202020204" pitchFamily="34" charset="0"/>
                        </a:rPr>
                        <a:t>YİKEĹEĞOAĆ ŠERIĞ</a:t>
                      </a:r>
                      <a:endParaRPr lang="tr-TR" sz="2400" b="1" i="0" u="none" strike="noStrike">
                        <a:solidFill>
                          <a:schemeClr val="tx1"/>
                        </a:solidFill>
                        <a:effectLst/>
                        <a:latin typeface="Arial" panose="020B0604020202020204" pitchFamily="34" charset="0"/>
                        <a:cs typeface="Arial" panose="020B0604020202020204" pitchFamily="34" charset="0"/>
                      </a:endParaRPr>
                    </a:p>
                  </a:txBody>
                  <a:tcPr marL="6350" marR="6350" marT="6350" marB="0" anchor="b">
                    <a:solidFill>
                      <a:schemeClr val="bg1"/>
                    </a:solidFill>
                  </a:tcPr>
                </a:tc>
                <a:tc>
                  <a:txBody>
                    <a:bodyPr/>
                    <a:lstStyle/>
                    <a:p>
                      <a:pPr algn="ctr" fontAlgn="b"/>
                      <a:r>
                        <a:rPr lang="tr-TR" sz="2400" b="1" u="none" strike="noStrike">
                          <a:solidFill>
                            <a:schemeClr val="tx1"/>
                          </a:solidFill>
                          <a:effectLst/>
                          <a:latin typeface="Arial" panose="020B0604020202020204" pitchFamily="34" charset="0"/>
                          <a:cs typeface="Arial" panose="020B0604020202020204" pitchFamily="34" charset="0"/>
                        </a:rPr>
                        <a:t>İŞARET ZAMİRLERİ</a:t>
                      </a:r>
                      <a:endParaRPr lang="tr-TR" sz="2400" b="1" i="0" u="none" strike="noStrike">
                        <a:solidFill>
                          <a:schemeClr val="tx1"/>
                        </a:solidFill>
                        <a:effectLst/>
                        <a:latin typeface="Arial" panose="020B0604020202020204" pitchFamily="34" charset="0"/>
                        <a:cs typeface="Arial" panose="020B0604020202020204" pitchFamily="34" charset="0"/>
                      </a:endParaRPr>
                    </a:p>
                  </a:txBody>
                  <a:tcPr marL="6350" marR="6350" marT="6350" marB="0" anchor="b">
                    <a:solidFill>
                      <a:schemeClr val="bg1"/>
                    </a:solidFill>
                  </a:tcPr>
                </a:tc>
                <a:extLst>
                  <a:ext uri="{0D108BD9-81ED-4DB2-BD59-A6C34878D82A}">
                    <a16:rowId xmlns:a16="http://schemas.microsoft.com/office/drawing/2014/main" val="10000"/>
                  </a:ext>
                </a:extLst>
              </a:tr>
              <a:tr h="501566">
                <a:tc>
                  <a:txBody>
                    <a:bodyPr/>
                    <a:lstStyle/>
                    <a:p>
                      <a:pPr algn="ctr" fontAlgn="b"/>
                      <a:r>
                        <a:rPr lang="tr-TR" sz="2400" u="none" strike="noStrike">
                          <a:effectLst/>
                          <a:latin typeface="Arial" panose="020B0604020202020204" pitchFamily="34" charset="0"/>
                          <a:cs typeface="Arial" panose="020B0604020202020204" pitchFamily="34" charset="0"/>
                        </a:rPr>
                        <a:t>Mır</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Bu</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1"/>
                  </a:ext>
                </a:extLst>
              </a:tr>
              <a:tr h="501566">
                <a:tc>
                  <a:txBody>
                    <a:bodyPr/>
                    <a:lstStyle/>
                    <a:p>
                      <a:pPr algn="ctr" fontAlgn="b"/>
                      <a:r>
                        <a:rPr lang="tr-TR" sz="2400" u="none" strike="noStrike">
                          <a:effectLst/>
                          <a:latin typeface="Arial" panose="020B0604020202020204" pitchFamily="34" charset="0"/>
                          <a:cs typeface="Arial" panose="020B0604020202020204" pitchFamily="34" charset="0"/>
                        </a:rPr>
                        <a:t>Mor</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Şu</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2"/>
                  </a:ext>
                </a:extLst>
              </a:tr>
              <a:tr h="501566">
                <a:tc>
                  <a:txBody>
                    <a:bodyPr/>
                    <a:lstStyle/>
                    <a:p>
                      <a:pPr algn="ctr" fontAlgn="b"/>
                      <a:r>
                        <a:rPr lang="tr-TR" sz="2400" u="none" strike="noStrike">
                          <a:effectLst/>
                          <a:latin typeface="Arial" panose="020B0604020202020204" pitchFamily="34" charset="0"/>
                          <a:cs typeface="Arial" panose="020B0604020202020204" pitchFamily="34" charset="0"/>
                        </a:rPr>
                        <a:t>Mıće</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Bu tarafa</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3"/>
                  </a:ext>
                </a:extLst>
              </a:tr>
              <a:tr h="501566">
                <a:tc>
                  <a:txBody>
                    <a:bodyPr/>
                    <a:lstStyle/>
                    <a:p>
                      <a:pPr algn="ctr" fontAlgn="b"/>
                      <a:r>
                        <a:rPr lang="tr-TR" sz="2400" u="none" strike="noStrike">
                          <a:effectLst/>
                          <a:latin typeface="Arial" panose="020B0604020202020204" pitchFamily="34" charset="0"/>
                          <a:cs typeface="Arial" panose="020B0604020202020204" pitchFamily="34" charset="0"/>
                        </a:rPr>
                        <a:t>Moće</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Şu tarafa</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4"/>
                  </a:ext>
                </a:extLst>
              </a:tr>
              <a:tr h="501566">
                <a:tc>
                  <a:txBody>
                    <a:bodyPr/>
                    <a:lstStyle/>
                    <a:p>
                      <a:pPr algn="ctr" fontAlgn="b"/>
                      <a:r>
                        <a:rPr lang="tr-TR" sz="2400" u="none" strike="noStrike">
                          <a:effectLst/>
                          <a:latin typeface="Arial" panose="020B0604020202020204" pitchFamily="34" charset="0"/>
                          <a:cs typeface="Arial" panose="020B0604020202020204" pitchFamily="34" charset="0"/>
                        </a:rPr>
                        <a:t>Aće</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O tarafa</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5"/>
                  </a:ext>
                </a:extLst>
              </a:tr>
              <a:tr h="501566">
                <a:tc>
                  <a:txBody>
                    <a:bodyPr/>
                    <a:lstStyle/>
                    <a:p>
                      <a:pPr algn="ctr" fontAlgn="b"/>
                      <a:r>
                        <a:rPr lang="tr-TR" sz="2400" u="none" strike="noStrike">
                          <a:effectLst/>
                          <a:latin typeface="Arial" panose="020B0604020202020204" pitchFamily="34" charset="0"/>
                          <a:cs typeface="Arial" panose="020B0604020202020204" pitchFamily="34" charset="0"/>
                        </a:rPr>
                        <a:t>Mıde</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Burası</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6"/>
                  </a:ext>
                </a:extLst>
              </a:tr>
              <a:tr h="501566">
                <a:tc>
                  <a:txBody>
                    <a:bodyPr/>
                    <a:lstStyle/>
                    <a:p>
                      <a:pPr algn="ctr" fontAlgn="b"/>
                      <a:r>
                        <a:rPr lang="tr-TR" sz="2400" u="none" strike="noStrike">
                          <a:effectLst/>
                          <a:latin typeface="Arial" panose="020B0604020202020204" pitchFamily="34" charset="0"/>
                          <a:cs typeface="Arial" panose="020B0604020202020204" pitchFamily="34" charset="0"/>
                        </a:rPr>
                        <a:t>Mode</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Şurası</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7"/>
                  </a:ext>
                </a:extLst>
              </a:tr>
              <a:tr h="501566">
                <a:tc>
                  <a:txBody>
                    <a:bodyPr/>
                    <a:lstStyle/>
                    <a:p>
                      <a:pPr algn="ctr" fontAlgn="b"/>
                      <a:r>
                        <a:rPr lang="tr-TR" sz="2400" u="none" strike="noStrike">
                          <a:effectLst/>
                          <a:latin typeface="Arial" panose="020B0604020202020204" pitchFamily="34" charset="0"/>
                          <a:cs typeface="Arial" panose="020B0604020202020204" pitchFamily="34" charset="0"/>
                        </a:rPr>
                        <a:t>Ade</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Orası</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8"/>
                  </a:ext>
                </a:extLst>
              </a:tr>
              <a:tr h="501566">
                <a:tc>
                  <a:txBody>
                    <a:bodyPr/>
                    <a:lstStyle/>
                    <a:p>
                      <a:pPr algn="ctr" fontAlgn="b"/>
                      <a:r>
                        <a:rPr lang="tr-TR" sz="2400" u="none" strike="noStrike">
                          <a:effectLst/>
                          <a:latin typeface="Arial" panose="020B0604020202020204" pitchFamily="34" charset="0"/>
                          <a:cs typeface="Arial" panose="020B0604020202020204" pitchFamily="34" charset="0"/>
                        </a:rPr>
                        <a:t>Adre</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Diğeri</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9"/>
                  </a:ext>
                </a:extLst>
              </a:tr>
              <a:tr h="501566">
                <a:tc>
                  <a:txBody>
                    <a:bodyPr/>
                    <a:lstStyle/>
                    <a:p>
                      <a:pPr algn="ctr" fontAlgn="b"/>
                      <a:r>
                        <a:rPr lang="tr-TR" sz="2400" u="none" strike="noStrike">
                          <a:effectLst/>
                          <a:latin typeface="Arial" panose="020B0604020202020204" pitchFamily="34" charset="0"/>
                          <a:cs typeface="Arial" panose="020B0604020202020204" pitchFamily="34" charset="0"/>
                        </a:rPr>
                        <a:t>Mıdre</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Öteki</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0"/>
                  </a:ext>
                </a:extLst>
              </a:tr>
            </a:tbl>
          </a:graphicData>
        </a:graphic>
      </p:graphicFrame>
      <p:sp>
        <p:nvSpPr>
          <p:cNvPr id="5" name="Rectangle 5"/>
          <p:cNvSpPr>
            <a:spLocks noChangeArrowheads="1"/>
          </p:cNvSpPr>
          <p:nvPr/>
        </p:nvSpPr>
        <p:spPr bwMode="auto">
          <a:xfrm>
            <a:off x="4472784" y="6328686"/>
            <a:ext cx="3209925" cy="561975"/>
          </a:xfrm>
          <a:prstGeom prst="rect">
            <a:avLst/>
          </a:prstGeom>
          <a:noFill/>
          <a:ln w="9525">
            <a:noFill/>
            <a:miter lim="800000"/>
            <a:headEnd/>
            <a:tailEnd/>
          </a:ln>
        </p:spPr>
        <p:txBody>
          <a:bodyPr anchor="ctr"/>
          <a:lstStyle/>
          <a:p>
            <a:pPr algn="ctr"/>
            <a:r>
              <a:rPr lang="tr-TR" sz="1600" b="1">
                <a:solidFill>
                  <a:prstClr val="black"/>
                </a:solidFill>
                <a:latin typeface="Times New Roman" pitchFamily="18" charset="0"/>
              </a:rPr>
              <a:t>www.danef.net</a:t>
            </a:r>
          </a:p>
        </p:txBody>
      </p:sp>
    </p:spTree>
    <p:extLst>
      <p:ext uri="{BB962C8B-B14F-4D97-AF65-F5344CB8AC3E}">
        <p14:creationId xmlns:p14="http://schemas.microsoft.com/office/powerpoint/2010/main" val="7196209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1132947869"/>
              </p:ext>
            </p:extLst>
          </p:nvPr>
        </p:nvGraphicFramePr>
        <p:xfrm>
          <a:off x="1991544" y="404664"/>
          <a:ext cx="7704856" cy="5747170"/>
        </p:xfrm>
        <a:graphic>
          <a:graphicData uri="http://schemas.openxmlformats.org/drawingml/2006/table">
            <a:tbl>
              <a:tblPr>
                <a:tableStyleId>{5C22544A-7EE6-4342-B048-85BDC9FD1C3A}</a:tableStyleId>
              </a:tblPr>
              <a:tblGrid>
                <a:gridCol w="3852428">
                  <a:extLst>
                    <a:ext uri="{9D8B030D-6E8A-4147-A177-3AD203B41FA5}">
                      <a16:colId xmlns:a16="http://schemas.microsoft.com/office/drawing/2014/main" val="20001"/>
                    </a:ext>
                  </a:extLst>
                </a:gridCol>
                <a:gridCol w="3852428">
                  <a:extLst>
                    <a:ext uri="{9D8B030D-6E8A-4147-A177-3AD203B41FA5}">
                      <a16:colId xmlns:a16="http://schemas.microsoft.com/office/drawing/2014/main" val="1902668382"/>
                    </a:ext>
                  </a:extLst>
                </a:gridCol>
              </a:tblGrid>
              <a:tr h="472238">
                <a:tc>
                  <a:txBody>
                    <a:bodyPr/>
                    <a:lstStyle/>
                    <a:p>
                      <a:pPr algn="ctr" fontAlgn="b"/>
                      <a:r>
                        <a:rPr lang="tr-TR" sz="2800" b="1" u="none" strike="noStrike">
                          <a:solidFill>
                            <a:schemeClr val="tx1"/>
                          </a:solidFill>
                          <a:effectLst/>
                          <a:latin typeface="Arial" panose="020B0604020202020204" pitchFamily="34" charset="0"/>
                          <a:cs typeface="Arial" panose="020B0604020202020204" pitchFamily="34" charset="0"/>
                        </a:rPr>
                        <a:t>ZEMANXER</a:t>
                      </a:r>
                      <a:endParaRPr lang="tr-TR" sz="2800" b="1" i="0" u="none" strike="noStrike">
                        <a:solidFill>
                          <a:schemeClr val="tx1"/>
                        </a:solidFill>
                        <a:effectLst/>
                        <a:latin typeface="Arial" panose="020B0604020202020204" pitchFamily="34" charset="0"/>
                        <a:cs typeface="Arial" panose="020B0604020202020204" pitchFamily="34" charset="0"/>
                      </a:endParaRPr>
                    </a:p>
                  </a:txBody>
                  <a:tcPr marL="6350" marR="6350" marT="6350" marB="0" anchor="b">
                    <a:solidFill>
                      <a:schemeClr val="bg1"/>
                    </a:solidFill>
                  </a:tcPr>
                </a:tc>
                <a:tc>
                  <a:txBody>
                    <a:bodyPr/>
                    <a:lstStyle/>
                    <a:p>
                      <a:pPr algn="ctr" fontAlgn="b"/>
                      <a:r>
                        <a:rPr lang="tr-TR" sz="2800" u="none" strike="noStrike">
                          <a:solidFill>
                            <a:schemeClr val="tx1"/>
                          </a:solidFill>
                          <a:effectLst/>
                          <a:latin typeface="Arial" panose="020B0604020202020204" pitchFamily="34" charset="0"/>
                          <a:cs typeface="Arial" panose="020B0604020202020204" pitchFamily="34" charset="0"/>
                        </a:rPr>
                        <a:t>ZAMAN</a:t>
                      </a:r>
                      <a:endParaRPr lang="tr-TR" sz="2800" b="1" i="0" u="none" strike="noStrike">
                        <a:solidFill>
                          <a:schemeClr val="tx1"/>
                        </a:solidFill>
                        <a:effectLst/>
                        <a:latin typeface="Arial" panose="020B0604020202020204" pitchFamily="34" charset="0"/>
                        <a:cs typeface="Arial" panose="020B0604020202020204" pitchFamily="34" charset="0"/>
                      </a:endParaRPr>
                    </a:p>
                  </a:txBody>
                  <a:tcPr marL="6350" marR="6350" marT="6350" marB="0" anchor="b">
                    <a:solidFill>
                      <a:schemeClr val="bg1"/>
                    </a:solidFill>
                  </a:tcPr>
                </a:tc>
                <a:extLst>
                  <a:ext uri="{0D108BD9-81ED-4DB2-BD59-A6C34878D82A}">
                    <a16:rowId xmlns:a16="http://schemas.microsoft.com/office/drawing/2014/main" val="10000"/>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Mafe</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Gün</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1"/>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Thamaf</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Hafta</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2"/>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Maze</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Ay</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3"/>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Yiĺes</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Yıl</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4"/>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Tığoás</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Dün</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5"/>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Nepe</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Bugün</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6"/>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Néwış</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Yarın</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7"/>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Pçedıy</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Sabah</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8"/>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Pçıha</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Akşam</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9"/>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Şecağo</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Öğle</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0"/>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Nefşağo</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Seher</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1"/>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Pçedıyim</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Sabahleyin</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2"/>
                  </a:ext>
                </a:extLst>
              </a:tr>
              <a:tr h="405764">
                <a:tc>
                  <a:txBody>
                    <a:bodyPr/>
                    <a:lstStyle/>
                    <a:p>
                      <a:pPr algn="ctr" fontAlgn="b"/>
                      <a:r>
                        <a:rPr lang="tr-TR" sz="2400" b="1" u="none" strike="noStrike">
                          <a:effectLst/>
                          <a:latin typeface="Arial" panose="020B0604020202020204" pitchFamily="34" charset="0"/>
                          <a:cs typeface="Arial" panose="020B0604020202020204" pitchFamily="34" charset="0"/>
                        </a:rPr>
                        <a:t>Şecağom</a:t>
                      </a:r>
                      <a:endParaRPr lang="tr-TR" sz="2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400" u="none" strike="noStrike">
                          <a:effectLst/>
                          <a:latin typeface="Arial" panose="020B0604020202020204" pitchFamily="34" charset="0"/>
                          <a:cs typeface="Arial" panose="020B0604020202020204" pitchFamily="34" charset="0"/>
                        </a:rPr>
                        <a:t>Öğleyin</a:t>
                      </a:r>
                      <a:endParaRPr lang="tr-TR" sz="24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3"/>
                  </a:ext>
                </a:extLst>
              </a:tr>
            </a:tbl>
          </a:graphicData>
        </a:graphic>
      </p:graphicFrame>
      <p:sp>
        <p:nvSpPr>
          <p:cNvPr id="5" name="Rectangle 5"/>
          <p:cNvSpPr>
            <a:spLocks noChangeArrowheads="1"/>
          </p:cNvSpPr>
          <p:nvPr/>
        </p:nvSpPr>
        <p:spPr bwMode="auto">
          <a:xfrm>
            <a:off x="4491040" y="6278990"/>
            <a:ext cx="3209925" cy="561975"/>
          </a:xfrm>
          <a:prstGeom prst="rect">
            <a:avLst/>
          </a:prstGeom>
          <a:noFill/>
          <a:ln w="9525">
            <a:noFill/>
            <a:miter lim="800000"/>
            <a:headEnd/>
            <a:tailEnd/>
          </a:ln>
        </p:spPr>
        <p:txBody>
          <a:bodyPr anchor="ctr"/>
          <a:lstStyle/>
          <a:p>
            <a:pPr algn="ctr"/>
            <a:r>
              <a:rPr lang="tr-TR" sz="1600" b="1">
                <a:solidFill>
                  <a:prstClr val="black"/>
                </a:solidFill>
                <a:latin typeface="Times New Roman" pitchFamily="18" charset="0"/>
              </a:rPr>
              <a:t>www.danef.net</a:t>
            </a:r>
          </a:p>
        </p:txBody>
      </p:sp>
    </p:spTree>
    <p:extLst>
      <p:ext uri="{BB962C8B-B14F-4D97-AF65-F5344CB8AC3E}">
        <p14:creationId xmlns:p14="http://schemas.microsoft.com/office/powerpoint/2010/main" val="3606100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3000">
        <p:split orient="vert"/>
      </p:transition>
    </mc:Choice>
    <mc:Fallback xmlns="">
      <p:transition spd="slow" advClick="0" advTm="23000">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o 2"/>
          <p:cNvGraphicFramePr>
            <a:graphicFrameLocks noGrp="1"/>
          </p:cNvGraphicFramePr>
          <p:nvPr>
            <p:extLst>
              <p:ext uri="{D42A27DB-BD31-4B8C-83A1-F6EECF244321}">
                <p14:modId xmlns:p14="http://schemas.microsoft.com/office/powerpoint/2010/main" val="1541808671"/>
              </p:ext>
            </p:extLst>
          </p:nvPr>
        </p:nvGraphicFramePr>
        <p:xfrm>
          <a:off x="2135560" y="260648"/>
          <a:ext cx="7848872" cy="5877284"/>
        </p:xfrm>
        <a:graphic>
          <a:graphicData uri="http://schemas.openxmlformats.org/drawingml/2006/table">
            <a:tbl>
              <a:tblPr>
                <a:tableStyleId>{5C22544A-7EE6-4342-B048-85BDC9FD1C3A}</a:tableStyleId>
              </a:tblPr>
              <a:tblGrid>
                <a:gridCol w="3924436">
                  <a:extLst>
                    <a:ext uri="{9D8B030D-6E8A-4147-A177-3AD203B41FA5}">
                      <a16:colId xmlns:a16="http://schemas.microsoft.com/office/drawing/2014/main" val="20001"/>
                    </a:ext>
                  </a:extLst>
                </a:gridCol>
                <a:gridCol w="3924436">
                  <a:extLst>
                    <a:ext uri="{9D8B030D-6E8A-4147-A177-3AD203B41FA5}">
                      <a16:colId xmlns:a16="http://schemas.microsoft.com/office/drawing/2014/main" val="689442874"/>
                    </a:ext>
                  </a:extLst>
                </a:gridCol>
              </a:tblGrid>
              <a:tr h="618254">
                <a:tc>
                  <a:txBody>
                    <a:bodyPr/>
                    <a:lstStyle/>
                    <a:p>
                      <a:pPr algn="ctr" fontAlgn="b"/>
                      <a:r>
                        <a:rPr lang="tr-TR" sz="3200" u="none" strike="noStrike">
                          <a:solidFill>
                            <a:schemeClr val="tx1"/>
                          </a:solidFill>
                          <a:effectLst/>
                          <a:latin typeface="Arial" panose="020B0604020202020204" pitchFamily="34" charset="0"/>
                          <a:cs typeface="Arial" panose="020B0604020202020204" pitchFamily="34" charset="0"/>
                        </a:rPr>
                        <a:t>ZEMANXER</a:t>
                      </a:r>
                      <a:endParaRPr lang="tr-TR" sz="3200" b="1" i="0" u="none" strike="noStrike">
                        <a:solidFill>
                          <a:schemeClr val="tx1"/>
                        </a:solidFill>
                        <a:effectLst/>
                        <a:latin typeface="Arial" panose="020B0604020202020204" pitchFamily="34" charset="0"/>
                        <a:cs typeface="Arial" panose="020B0604020202020204" pitchFamily="34" charset="0"/>
                      </a:endParaRPr>
                    </a:p>
                  </a:txBody>
                  <a:tcPr marL="6350" marR="6350" marT="6350" marB="0" anchor="b">
                    <a:solidFill>
                      <a:schemeClr val="bg1"/>
                    </a:solidFill>
                  </a:tcPr>
                </a:tc>
                <a:tc>
                  <a:txBody>
                    <a:bodyPr/>
                    <a:lstStyle/>
                    <a:p>
                      <a:pPr algn="ctr" fontAlgn="b"/>
                      <a:r>
                        <a:rPr lang="tr-TR" sz="3200" u="none" strike="noStrike">
                          <a:solidFill>
                            <a:schemeClr val="tx1"/>
                          </a:solidFill>
                          <a:effectLst/>
                          <a:latin typeface="Arial" panose="020B0604020202020204" pitchFamily="34" charset="0"/>
                          <a:cs typeface="Arial" panose="020B0604020202020204" pitchFamily="34" charset="0"/>
                        </a:rPr>
                        <a:t>ZAMAN</a:t>
                      </a:r>
                      <a:endParaRPr lang="tr-TR" sz="3200" b="1" i="0" u="none" strike="noStrike">
                        <a:solidFill>
                          <a:schemeClr val="tx1"/>
                        </a:solidFill>
                        <a:effectLst/>
                        <a:latin typeface="Arial" panose="020B0604020202020204" pitchFamily="34" charset="0"/>
                        <a:cs typeface="Arial" panose="020B0604020202020204" pitchFamily="34" charset="0"/>
                      </a:endParaRPr>
                    </a:p>
                  </a:txBody>
                  <a:tcPr marL="6350" marR="6350" marT="6350" marB="0" anchor="b">
                    <a:solidFill>
                      <a:schemeClr val="bg1"/>
                    </a:solidFill>
                  </a:tcPr>
                </a:tc>
                <a:extLst>
                  <a:ext uri="{0D108BD9-81ED-4DB2-BD59-A6C34878D82A}">
                    <a16:rowId xmlns:a16="http://schemas.microsoft.com/office/drawing/2014/main" val="10000"/>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Cır</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Şimdi</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1"/>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Mefiş yipe</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Üçgün önce</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2"/>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Mefiş yiwıj</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Üçgün sonra</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3"/>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Néwış mıće</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Yarından sonra</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4"/>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Şecağowıj</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Öğleden sonra</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5"/>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Çeşı</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Gece</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6"/>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Mığe</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Bu sene</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7"/>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Tığospçıh</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Dün akşam</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8"/>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Tığosçeş</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Dün gece</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9"/>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Pase</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Erken </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0"/>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Pasew</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Erkenden</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1"/>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Néwışmıć</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Ertesi gün</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2"/>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Adreğem</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Öbür yıl</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3"/>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Ğoréqo</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Geçen sene</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4"/>
                  </a:ext>
                </a:extLst>
              </a:tr>
              <a:tr h="350602">
                <a:tc>
                  <a:txBody>
                    <a:bodyPr/>
                    <a:lstStyle/>
                    <a:p>
                      <a:pPr algn="ctr" fontAlgn="b"/>
                      <a:r>
                        <a:rPr lang="tr-TR" sz="2000" b="1" u="none" strike="noStrike">
                          <a:effectLst/>
                          <a:latin typeface="Arial" panose="020B0604020202020204" pitchFamily="34" charset="0"/>
                          <a:cs typeface="Arial" panose="020B0604020202020204" pitchFamily="34" charset="0"/>
                        </a:rPr>
                        <a:t>Keqoreğ</a:t>
                      </a:r>
                      <a:endParaRPr lang="tr-TR" sz="20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2000" u="none" strike="noStrike">
                          <a:effectLst/>
                          <a:latin typeface="Arial" panose="020B0604020202020204" pitchFamily="34" charset="0"/>
                          <a:cs typeface="Arial" panose="020B0604020202020204" pitchFamily="34" charset="0"/>
                        </a:rPr>
                        <a:t>Gelecek sene</a:t>
                      </a:r>
                      <a:endParaRPr lang="tr-TR" sz="20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5"/>
                  </a:ext>
                </a:extLst>
              </a:tr>
            </a:tbl>
          </a:graphicData>
        </a:graphic>
      </p:graphicFrame>
      <p:sp>
        <p:nvSpPr>
          <p:cNvPr id="5" name="Rectangle 5"/>
          <p:cNvSpPr>
            <a:spLocks noChangeArrowheads="1"/>
          </p:cNvSpPr>
          <p:nvPr/>
        </p:nvSpPr>
        <p:spPr bwMode="auto">
          <a:xfrm>
            <a:off x="4491040" y="6237315"/>
            <a:ext cx="3209925" cy="561975"/>
          </a:xfrm>
          <a:prstGeom prst="rect">
            <a:avLst/>
          </a:prstGeom>
          <a:noFill/>
          <a:ln w="9525">
            <a:noFill/>
            <a:miter lim="800000"/>
            <a:headEnd/>
            <a:tailEnd/>
          </a:ln>
        </p:spPr>
        <p:txBody>
          <a:bodyPr anchor="ctr"/>
          <a:lstStyle/>
          <a:p>
            <a:pPr algn="ctr"/>
            <a:r>
              <a:rPr lang="tr-TR" sz="1600" b="1">
                <a:solidFill>
                  <a:prstClr val="black"/>
                </a:solidFill>
                <a:latin typeface="Times New Roman" pitchFamily="18" charset="0"/>
              </a:rPr>
              <a:t>www.danef.net</a:t>
            </a:r>
          </a:p>
        </p:txBody>
      </p:sp>
    </p:spTree>
    <p:extLst>
      <p:ext uri="{BB962C8B-B14F-4D97-AF65-F5344CB8AC3E}">
        <p14:creationId xmlns:p14="http://schemas.microsoft.com/office/powerpoint/2010/main" val="1967843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3000">
        <p:split orient="vert"/>
      </p:transition>
    </mc:Choice>
    <mc:Fallback xmlns="">
      <p:transition spd="slow" advClick="0" advTm="33000">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o 4"/>
          <p:cNvGraphicFramePr>
            <a:graphicFrameLocks noGrp="1"/>
          </p:cNvGraphicFramePr>
          <p:nvPr>
            <p:extLst>
              <p:ext uri="{D42A27DB-BD31-4B8C-83A1-F6EECF244321}">
                <p14:modId xmlns:p14="http://schemas.microsoft.com/office/powerpoint/2010/main" val="4194441965"/>
              </p:ext>
            </p:extLst>
          </p:nvPr>
        </p:nvGraphicFramePr>
        <p:xfrm>
          <a:off x="2279140" y="98080"/>
          <a:ext cx="7345252" cy="6341412"/>
        </p:xfrm>
        <a:graphic>
          <a:graphicData uri="http://schemas.openxmlformats.org/drawingml/2006/table">
            <a:tbl>
              <a:tblPr>
                <a:tableStyleId>{5C22544A-7EE6-4342-B048-85BDC9FD1C3A}</a:tableStyleId>
              </a:tblPr>
              <a:tblGrid>
                <a:gridCol w="3672626">
                  <a:extLst>
                    <a:ext uri="{9D8B030D-6E8A-4147-A177-3AD203B41FA5}">
                      <a16:colId xmlns:a16="http://schemas.microsoft.com/office/drawing/2014/main" val="20001"/>
                    </a:ext>
                  </a:extLst>
                </a:gridCol>
                <a:gridCol w="3672626">
                  <a:extLst>
                    <a:ext uri="{9D8B030D-6E8A-4147-A177-3AD203B41FA5}">
                      <a16:colId xmlns:a16="http://schemas.microsoft.com/office/drawing/2014/main" val="4001282463"/>
                    </a:ext>
                  </a:extLst>
                </a:gridCol>
              </a:tblGrid>
              <a:tr h="378592">
                <a:tc>
                  <a:txBody>
                    <a:bodyPr/>
                    <a:lstStyle/>
                    <a:p>
                      <a:pPr algn="ctr" fontAlgn="b"/>
                      <a:r>
                        <a:rPr lang="tr-TR" sz="2400" u="none" strike="noStrike">
                          <a:solidFill>
                            <a:schemeClr val="tx1"/>
                          </a:solidFill>
                          <a:effectLst/>
                          <a:latin typeface="Arial" panose="020B0604020202020204" pitchFamily="34" charset="0"/>
                          <a:cs typeface="Arial" panose="020B0604020202020204" pitchFamily="34" charset="0"/>
                        </a:rPr>
                        <a:t>WAŞÖ-WEŞX</a:t>
                      </a:r>
                      <a:endParaRPr lang="tr-TR" sz="2400" b="1" i="0" u="none" strike="noStrike">
                        <a:solidFill>
                          <a:schemeClr val="tx1"/>
                        </a:solidFill>
                        <a:effectLst/>
                        <a:latin typeface="Arial" panose="020B0604020202020204" pitchFamily="34" charset="0"/>
                        <a:cs typeface="Arial" panose="020B0604020202020204" pitchFamily="34" charset="0"/>
                      </a:endParaRPr>
                    </a:p>
                  </a:txBody>
                  <a:tcPr marL="6350" marR="6350" marT="6350" marB="0" anchor="b">
                    <a:solidFill>
                      <a:schemeClr val="bg1"/>
                    </a:solidFill>
                  </a:tcPr>
                </a:tc>
                <a:tc>
                  <a:txBody>
                    <a:bodyPr/>
                    <a:lstStyle/>
                    <a:p>
                      <a:pPr algn="ctr" fontAlgn="b"/>
                      <a:r>
                        <a:rPr lang="tr-TR" sz="2400" u="none" strike="noStrike">
                          <a:solidFill>
                            <a:schemeClr val="tx1"/>
                          </a:solidFill>
                          <a:effectLst/>
                          <a:latin typeface="Arial" panose="020B0604020202020204" pitchFamily="34" charset="0"/>
                          <a:cs typeface="Arial" panose="020B0604020202020204" pitchFamily="34" charset="0"/>
                        </a:rPr>
                        <a:t>HAVA-YAĞIŞ</a:t>
                      </a:r>
                      <a:endParaRPr lang="tr-TR" sz="2400" b="1" i="0" u="none" strike="noStrike">
                        <a:solidFill>
                          <a:schemeClr val="tx1"/>
                        </a:solidFill>
                        <a:effectLst/>
                        <a:latin typeface="Arial" panose="020B0604020202020204" pitchFamily="34" charset="0"/>
                        <a:cs typeface="Arial" panose="020B0604020202020204" pitchFamily="34" charset="0"/>
                      </a:endParaRPr>
                    </a:p>
                  </a:txBody>
                  <a:tcPr marL="6350" marR="6350" marT="6350" marB="0" anchor="b">
                    <a:solidFill>
                      <a:schemeClr val="bg1"/>
                    </a:solidFill>
                  </a:tcPr>
                </a:tc>
                <a:extLst>
                  <a:ext uri="{0D108BD9-81ED-4DB2-BD59-A6C34878D82A}">
                    <a16:rowId xmlns:a16="http://schemas.microsoft.com/office/drawing/2014/main" val="10000"/>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Weşöapş</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Bulut</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1"/>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Weşöapşe</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Bulutlu</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2"/>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Şıbler meğoáğo</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Gök gürlüyor</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3"/>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Weşöapşe tét</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Hava bulutlu</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4"/>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Jıbğe képşe</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Rüzgar esiyor</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5"/>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Weşx kéşxı</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Yağmur yağıyor</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6"/>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Wes késı</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Kar yağıyor</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7"/>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Weşü kéxı</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Dolu yağıyor</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8"/>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Kıxéz'ı</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Seyrek yağış</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09"/>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Ştığe</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Buzlu</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0"/>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Weşü</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Dolu</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1"/>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Pşağo</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Sis</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2"/>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Weáye</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Yağış</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3"/>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Weşxı</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Yağmur</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4"/>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Wes téĺ</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Karlı</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5"/>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İklim</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6"/>
                  </a:ext>
                </a:extLst>
              </a:tr>
              <a:tr h="298141">
                <a:tc>
                  <a:txBody>
                    <a:bodyPr/>
                    <a:lstStyle/>
                    <a:p>
                      <a:pPr algn="ctr" fontAlgn="b"/>
                      <a:r>
                        <a:rPr lang="tr-TR" sz="1900" b="1" i="0" u="none" strike="noStrike">
                          <a:solidFill>
                            <a:srgbClr val="000000"/>
                          </a:solidFill>
                          <a:effectLst/>
                          <a:latin typeface="Arial" panose="020B0604020202020204" pitchFamily="34" charset="0"/>
                          <a:cs typeface="Arial" panose="020B0604020202020204" pitchFamily="34" charset="0"/>
                        </a:rPr>
                        <a:t>Weseps</a:t>
                      </a:r>
                    </a:p>
                  </a:txBody>
                  <a:tcPr marL="6350" marR="6350" marT="6350" marB="0" anchor="b">
                    <a:solidFill>
                      <a:schemeClr val="accent4">
                        <a:lumMod val="20000"/>
                        <a:lumOff val="80000"/>
                      </a:schemeClr>
                    </a:solidFill>
                  </a:tcPr>
                </a:tc>
                <a:tc>
                  <a:txBody>
                    <a:bodyPr/>
                    <a:lstStyle/>
                    <a:p>
                      <a:pPr algn="ctr" fontAlgn="b"/>
                      <a:r>
                        <a:rPr lang="tr-TR" sz="1900" b="0" i="0" u="none" strike="noStrike">
                          <a:solidFill>
                            <a:srgbClr val="000000"/>
                          </a:solidFill>
                          <a:effectLst/>
                          <a:latin typeface="Arial" panose="020B0604020202020204" pitchFamily="34" charset="0"/>
                          <a:cs typeface="Arial" panose="020B0604020202020204" pitchFamily="34" charset="0"/>
                        </a:rPr>
                        <a:t>Çiy</a:t>
                      </a:r>
                    </a:p>
                  </a:txBody>
                  <a:tcPr marL="6350" marR="6350" marT="6350" marB="0" anchor="b">
                    <a:solidFill>
                      <a:schemeClr val="accent4">
                        <a:lumMod val="20000"/>
                        <a:lumOff val="80000"/>
                      </a:schemeClr>
                    </a:solidFill>
                  </a:tcPr>
                </a:tc>
                <a:extLst>
                  <a:ext uri="{0D108BD9-81ED-4DB2-BD59-A6C34878D82A}">
                    <a16:rowId xmlns:a16="http://schemas.microsoft.com/office/drawing/2014/main" val="3454608477"/>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Şep</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Kırağı</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7"/>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Jıbğe</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Rüzgar</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8"/>
                  </a:ext>
                </a:extLst>
              </a:tr>
              <a:tr h="298141">
                <a:tc>
                  <a:txBody>
                    <a:bodyPr/>
                    <a:lstStyle/>
                    <a:p>
                      <a:pPr algn="ctr" fontAlgn="b"/>
                      <a:r>
                        <a:rPr lang="tr-TR" sz="1900" b="1" u="none" strike="noStrike">
                          <a:effectLst/>
                          <a:latin typeface="Arial" panose="020B0604020202020204" pitchFamily="34" charset="0"/>
                          <a:cs typeface="Arial" panose="020B0604020202020204" pitchFamily="34" charset="0"/>
                        </a:rPr>
                        <a:t>Weyale</a:t>
                      </a:r>
                      <a:endParaRPr lang="tr-TR" sz="19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tc>
                  <a:txBody>
                    <a:bodyPr/>
                    <a:lstStyle/>
                    <a:p>
                      <a:pPr algn="ctr" fontAlgn="b"/>
                      <a:r>
                        <a:rPr lang="tr-TR" sz="1900" u="none" strike="noStrike">
                          <a:effectLst/>
                          <a:latin typeface="Arial" panose="020B0604020202020204" pitchFamily="34" charset="0"/>
                          <a:cs typeface="Arial" panose="020B0604020202020204" pitchFamily="34" charset="0"/>
                        </a:rPr>
                        <a:t>Yağışlı</a:t>
                      </a:r>
                      <a:endParaRPr lang="tr-TR" sz="1900" b="0"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b">
                    <a:solidFill>
                      <a:schemeClr val="accent4">
                        <a:lumMod val="20000"/>
                        <a:lumOff val="80000"/>
                      </a:schemeClr>
                    </a:solidFill>
                  </a:tcPr>
                </a:tc>
                <a:extLst>
                  <a:ext uri="{0D108BD9-81ED-4DB2-BD59-A6C34878D82A}">
                    <a16:rowId xmlns:a16="http://schemas.microsoft.com/office/drawing/2014/main" val="10019"/>
                  </a:ext>
                </a:extLst>
              </a:tr>
            </a:tbl>
          </a:graphicData>
        </a:graphic>
      </p:graphicFrame>
      <p:sp>
        <p:nvSpPr>
          <p:cNvPr id="4" name="Rectangle 5"/>
          <p:cNvSpPr>
            <a:spLocks noChangeArrowheads="1"/>
          </p:cNvSpPr>
          <p:nvPr/>
        </p:nvSpPr>
        <p:spPr bwMode="auto">
          <a:xfrm>
            <a:off x="4491040" y="6296028"/>
            <a:ext cx="3209925" cy="561975"/>
          </a:xfrm>
          <a:prstGeom prst="rect">
            <a:avLst/>
          </a:prstGeom>
          <a:noFill/>
          <a:ln w="9525">
            <a:noFill/>
            <a:miter lim="800000"/>
            <a:headEnd/>
            <a:tailEnd/>
          </a:ln>
        </p:spPr>
        <p:txBody>
          <a:bodyPr anchor="ctr"/>
          <a:lstStyle/>
          <a:p>
            <a:pPr algn="ctr"/>
            <a:r>
              <a:rPr lang="tr-TR" sz="1200">
                <a:solidFill>
                  <a:prstClr val="black"/>
                </a:solidFill>
                <a:latin typeface="Times New Roman" pitchFamily="18" charset="0"/>
              </a:rPr>
              <a:t>www.danef.net</a:t>
            </a:r>
          </a:p>
        </p:txBody>
      </p:sp>
    </p:spTree>
    <p:extLst>
      <p:ext uri="{BB962C8B-B14F-4D97-AF65-F5344CB8AC3E}">
        <p14:creationId xmlns:p14="http://schemas.microsoft.com/office/powerpoint/2010/main" val="2436964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3000">
        <p:split orient="vert"/>
      </p:transition>
    </mc:Choice>
    <mc:Fallback xmlns="">
      <p:transition spd="slow" advClick="0" advTm="43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Rectangle 218"/>
          <p:cNvSpPr>
            <a:spLocks noChangeArrowheads="1"/>
          </p:cNvSpPr>
          <p:nvPr/>
        </p:nvSpPr>
        <p:spPr bwMode="auto">
          <a:xfrm>
            <a:off x="1761928" y="670939"/>
            <a:ext cx="8892480" cy="576263"/>
          </a:xfrm>
          <a:prstGeom prst="rect">
            <a:avLst/>
          </a:prstGeom>
          <a:noFill/>
          <a:ln w="9525">
            <a:noFill/>
            <a:miter lim="800000"/>
            <a:headEnd/>
            <a:tailEnd/>
          </a:ln>
        </p:spPr>
        <p:txBody>
          <a:bodyPr anchor="ctr"/>
          <a:lstStyle/>
          <a:p>
            <a:pPr algn="ctr">
              <a:lnSpc>
                <a:spcPct val="70000"/>
              </a:lnSpc>
            </a:pPr>
            <a:r>
              <a:rPr lang="tr-TR" sz="4000" b="1">
                <a:solidFill>
                  <a:schemeClr val="bg1"/>
                </a:solidFill>
                <a:latin typeface="Arial Narrow" pitchFamily="34" charset="0"/>
              </a:rPr>
              <a:t>TXIPKIXER –  HARFLER - LETTERS</a:t>
            </a:r>
          </a:p>
        </p:txBody>
      </p:sp>
      <p:pic>
        <p:nvPicPr>
          <p:cNvPr id="5" name="harf.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cstate="print"/>
          <a:stretch>
            <a:fillRect/>
          </a:stretch>
        </p:blipFill>
        <p:spPr>
          <a:xfrm>
            <a:off x="9912424" y="6381328"/>
            <a:ext cx="304800" cy="304800"/>
          </a:xfrm>
          <a:prstGeom prst="rect">
            <a:avLst/>
          </a:prstGeom>
        </p:spPr>
      </p:pic>
      <p:graphicFrame>
        <p:nvGraphicFramePr>
          <p:cNvPr id="9" name="Tablo 8"/>
          <p:cNvGraphicFramePr>
            <a:graphicFrameLocks noGrp="1"/>
          </p:cNvGraphicFramePr>
          <p:nvPr>
            <p:extLst>
              <p:ext uri="{D42A27DB-BD31-4B8C-83A1-F6EECF244321}">
                <p14:modId xmlns:p14="http://schemas.microsoft.com/office/powerpoint/2010/main" val="3133273285"/>
              </p:ext>
            </p:extLst>
          </p:nvPr>
        </p:nvGraphicFramePr>
        <p:xfrm>
          <a:off x="585961" y="1707876"/>
          <a:ext cx="11377265" cy="3796247"/>
        </p:xfrm>
        <a:graphic>
          <a:graphicData uri="http://schemas.openxmlformats.org/drawingml/2006/table">
            <a:tbl>
              <a:tblPr>
                <a:tableStyleId>{5C22544A-7EE6-4342-B048-85BDC9FD1C3A}</a:tableStyleId>
              </a:tblPr>
              <a:tblGrid>
                <a:gridCol w="1169270">
                  <a:extLst>
                    <a:ext uri="{9D8B030D-6E8A-4147-A177-3AD203B41FA5}">
                      <a16:colId xmlns:a16="http://schemas.microsoft.com/office/drawing/2014/main" val="20000"/>
                    </a:ext>
                  </a:extLst>
                </a:gridCol>
                <a:gridCol w="989383">
                  <a:extLst>
                    <a:ext uri="{9D8B030D-6E8A-4147-A177-3AD203B41FA5}">
                      <a16:colId xmlns:a16="http://schemas.microsoft.com/office/drawing/2014/main" val="20001"/>
                    </a:ext>
                  </a:extLst>
                </a:gridCol>
                <a:gridCol w="989383">
                  <a:extLst>
                    <a:ext uri="{9D8B030D-6E8A-4147-A177-3AD203B41FA5}">
                      <a16:colId xmlns:a16="http://schemas.microsoft.com/office/drawing/2014/main" val="20002"/>
                    </a:ext>
                  </a:extLst>
                </a:gridCol>
                <a:gridCol w="899439">
                  <a:extLst>
                    <a:ext uri="{9D8B030D-6E8A-4147-A177-3AD203B41FA5}">
                      <a16:colId xmlns:a16="http://schemas.microsoft.com/office/drawing/2014/main" val="20003"/>
                    </a:ext>
                  </a:extLst>
                </a:gridCol>
                <a:gridCol w="1079327">
                  <a:extLst>
                    <a:ext uri="{9D8B030D-6E8A-4147-A177-3AD203B41FA5}">
                      <a16:colId xmlns:a16="http://schemas.microsoft.com/office/drawing/2014/main" val="20004"/>
                    </a:ext>
                  </a:extLst>
                </a:gridCol>
                <a:gridCol w="989383">
                  <a:extLst>
                    <a:ext uri="{9D8B030D-6E8A-4147-A177-3AD203B41FA5}">
                      <a16:colId xmlns:a16="http://schemas.microsoft.com/office/drawing/2014/main" val="20005"/>
                    </a:ext>
                  </a:extLst>
                </a:gridCol>
                <a:gridCol w="1259214">
                  <a:extLst>
                    <a:ext uri="{9D8B030D-6E8A-4147-A177-3AD203B41FA5}">
                      <a16:colId xmlns:a16="http://schemas.microsoft.com/office/drawing/2014/main" val="20006"/>
                    </a:ext>
                  </a:extLst>
                </a:gridCol>
                <a:gridCol w="809494">
                  <a:extLst>
                    <a:ext uri="{9D8B030D-6E8A-4147-A177-3AD203B41FA5}">
                      <a16:colId xmlns:a16="http://schemas.microsoft.com/office/drawing/2014/main" val="20007"/>
                    </a:ext>
                  </a:extLst>
                </a:gridCol>
                <a:gridCol w="1079327">
                  <a:extLst>
                    <a:ext uri="{9D8B030D-6E8A-4147-A177-3AD203B41FA5}">
                      <a16:colId xmlns:a16="http://schemas.microsoft.com/office/drawing/2014/main" val="20008"/>
                    </a:ext>
                  </a:extLst>
                </a:gridCol>
                <a:gridCol w="989383">
                  <a:extLst>
                    <a:ext uri="{9D8B030D-6E8A-4147-A177-3AD203B41FA5}">
                      <a16:colId xmlns:a16="http://schemas.microsoft.com/office/drawing/2014/main" val="20009"/>
                    </a:ext>
                  </a:extLst>
                </a:gridCol>
                <a:gridCol w="1123662">
                  <a:extLst>
                    <a:ext uri="{9D8B030D-6E8A-4147-A177-3AD203B41FA5}">
                      <a16:colId xmlns:a16="http://schemas.microsoft.com/office/drawing/2014/main" val="20010"/>
                    </a:ext>
                  </a:extLst>
                </a:gridCol>
              </a:tblGrid>
              <a:tr h="576063">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 A</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B</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C</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B w="12700" cmpd="sng">
                      <a:noFill/>
                    </a:lnB>
                    <a:solidFill>
                      <a:schemeClr val="bg1"/>
                    </a:solidFill>
                  </a:tcPr>
                </a:tc>
                <a:tc>
                  <a:txBody>
                    <a:bodyPr/>
                    <a:lstStyle/>
                    <a:p>
                      <a:pPr algn="ctr" fontAlgn="ctr"/>
                      <a:r>
                        <a:rPr lang="tr-TR" sz="2400" b="1" i="0" u="none" strike="noStrike">
                          <a:solidFill>
                            <a:schemeClr val="tx1"/>
                          </a:solidFill>
                          <a:effectLst/>
                          <a:latin typeface="Arial Unicode MS" pitchFamily="34" charset="-128"/>
                          <a:ea typeface="Arial Unicode MS" pitchFamily="34" charset="-128"/>
                          <a:cs typeface="Arial Unicode MS" pitchFamily="34" charset="-128"/>
                        </a:rPr>
                        <a:t>Ç</a:t>
                      </a:r>
                    </a:p>
                  </a:txBody>
                  <a:tcPr marL="9525" marR="9525" marT="9525" marB="0" anchor="ctr">
                    <a:lnB w="12700" cmpd="sng">
                      <a:noFill/>
                    </a:lnB>
                    <a:solidFill>
                      <a:schemeClr val="bg1"/>
                    </a:solidFill>
                  </a:tcPr>
                </a:tc>
                <a:tc>
                  <a:txBody>
                    <a:bodyPr/>
                    <a:lstStyle/>
                    <a:p>
                      <a:pPr algn="ctr" fontAlgn="ctr"/>
                      <a:r>
                        <a:rPr lang="tr-TR" sz="2400" b="1" i="0" u="none" strike="noStrike">
                          <a:solidFill>
                            <a:schemeClr val="tx1"/>
                          </a:solidFill>
                          <a:effectLst/>
                          <a:latin typeface="Arial Unicode MS" pitchFamily="34" charset="-128"/>
                          <a:ea typeface="Arial Unicode MS" pitchFamily="34" charset="-128"/>
                          <a:cs typeface="Arial Unicode MS" pitchFamily="34" charset="-128"/>
                        </a:rPr>
                        <a:t>Ć</a:t>
                      </a:r>
                    </a:p>
                  </a:txBody>
                  <a:tcPr marL="9525" marR="9525" marT="9525" marB="0" anchor="ctr">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D</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E</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É</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F</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G</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Ǵ</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B w="12700" cmpd="sng">
                      <a:noFill/>
                    </a:lnB>
                    <a:solidFill>
                      <a:schemeClr val="bg1"/>
                    </a:solidFill>
                  </a:tcPr>
                </a:tc>
                <a:extLst>
                  <a:ext uri="{0D108BD9-81ED-4DB2-BD59-A6C34878D82A}">
                    <a16:rowId xmlns:a16="http://schemas.microsoft.com/office/drawing/2014/main" val="10000"/>
                  </a:ext>
                </a:extLst>
              </a:tr>
              <a:tr h="161925">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extLst>
                  <a:ext uri="{0D108BD9-81ED-4DB2-BD59-A6C34878D82A}">
                    <a16:rowId xmlns:a16="http://schemas.microsoft.com/office/drawing/2014/main" val="10001"/>
                  </a:ext>
                </a:extLst>
              </a:tr>
              <a:tr h="643875">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Ğ</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H</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Ḣ</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I</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İ</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J</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K</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Ḱ</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L</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Ĺ</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M </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extLst>
                  <a:ext uri="{0D108BD9-81ED-4DB2-BD59-A6C34878D82A}">
                    <a16:rowId xmlns:a16="http://schemas.microsoft.com/office/drawing/2014/main" val="10002"/>
                  </a:ext>
                </a:extLst>
              </a:tr>
              <a:tr h="216024">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extLst>
                  <a:ext uri="{0D108BD9-81ED-4DB2-BD59-A6C34878D82A}">
                    <a16:rowId xmlns:a16="http://schemas.microsoft.com/office/drawing/2014/main" val="10003"/>
                  </a:ext>
                </a:extLst>
              </a:tr>
              <a:tr h="643875">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N</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O</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Ö</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P</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Ṕ</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Q</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R</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Ś</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S</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Š</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Ş</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extLst>
                  <a:ext uri="{0D108BD9-81ED-4DB2-BD59-A6C34878D82A}">
                    <a16:rowId xmlns:a16="http://schemas.microsoft.com/office/drawing/2014/main" val="10004"/>
                  </a:ext>
                </a:extLst>
              </a:tr>
              <a:tr h="207080">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extLst>
                  <a:ext uri="{0D108BD9-81ED-4DB2-BD59-A6C34878D82A}">
                    <a16:rowId xmlns:a16="http://schemas.microsoft.com/office/drawing/2014/main" val="10005"/>
                  </a:ext>
                </a:extLst>
              </a:tr>
              <a:tr h="561587">
                <a:tc>
                  <a:txBody>
                    <a:bodyPr/>
                    <a:lstStyle/>
                    <a:p>
                      <a:pPr algn="ctr" fontAlgn="ct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accent1">
                        <a:lumMod val="40000"/>
                        <a:lumOff val="60000"/>
                        <a:alpha val="0"/>
                      </a:schemeClr>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T</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Ṫ</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U</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Ü</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W</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X</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Y</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Z</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ctr" fontAlgn="ctr"/>
                      <a:r>
                        <a:rPr lang="tr-TR" sz="2400" b="1" u="none" strike="noStrike">
                          <a:solidFill>
                            <a:schemeClr val="tx1"/>
                          </a:solidFill>
                          <a:effectLst/>
                          <a:latin typeface="Arial Unicode MS" pitchFamily="34" charset="-128"/>
                          <a:ea typeface="Arial Unicode MS" pitchFamily="34" charset="-128"/>
                          <a:cs typeface="Arial Unicode MS" pitchFamily="34" charset="-128"/>
                        </a:rPr>
                        <a:t>Ź</a:t>
                      </a:r>
                      <a:endParaRPr lang="tr-TR" sz="2400" b="1" i="0" u="none" strike="noStrike">
                        <a:solidFill>
                          <a:schemeClr val="tx1"/>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lnB w="12700" cmpd="sng">
                      <a:noFill/>
                    </a:lnB>
                    <a:solidFill>
                      <a:schemeClr val="bg1"/>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T w="12700" cmpd="sng">
                      <a:noFill/>
                    </a:lnT>
                    <a:lnB w="12700" cmpd="sng">
                      <a:noFill/>
                    </a:lnB>
                    <a:solidFill>
                      <a:schemeClr val="accent1">
                        <a:lumMod val="40000"/>
                        <a:lumOff val="60000"/>
                        <a:alpha val="0"/>
                      </a:schemeClr>
                    </a:solidFill>
                  </a:tcPr>
                </a:tc>
                <a:extLst>
                  <a:ext uri="{0D108BD9-81ED-4DB2-BD59-A6C34878D82A}">
                    <a16:rowId xmlns:a16="http://schemas.microsoft.com/office/drawing/2014/main" val="10006"/>
                  </a:ext>
                </a:extLst>
              </a:tr>
              <a:tr h="224231">
                <a:tc>
                  <a:txBody>
                    <a:bodyPr/>
                    <a:lstStyle/>
                    <a:p>
                      <a:pPr algn="l" fontAlgn="b"/>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ctr" fontAlgn="ctr"/>
                      <a:endParaRPr lang="tr-TR" sz="1000" b="1" i="0" u="none" strike="noStrike">
                        <a:solidFill>
                          <a:srgbClr val="FF9966"/>
                        </a:solidFill>
                        <a:effectLst/>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ctr" fontAlgn="ctr"/>
                      <a:endParaRPr lang="tr-TR" sz="1000" b="1" i="0" u="none" strike="noStrike">
                        <a:solidFill>
                          <a:srgbClr val="FF9966"/>
                        </a:solidFill>
                        <a:effectLst/>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ctr" fontAlgn="ctr"/>
                      <a:endParaRPr lang="tr-TR" sz="1000" b="1" i="0" u="none" strike="noStrike">
                        <a:solidFill>
                          <a:srgbClr val="FF9966"/>
                        </a:solidFill>
                        <a:effectLst/>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ctr" fontAlgn="ctr"/>
                      <a:endParaRPr lang="tr-TR" sz="1000" b="1" i="0" u="none" strike="noStrike">
                        <a:solidFill>
                          <a:srgbClr val="FF9966"/>
                        </a:solidFill>
                        <a:effectLst/>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ctr" fontAlgn="ctr"/>
                      <a:endParaRPr lang="tr-TR" sz="1000" b="1" i="0" u="none" strike="noStrike">
                        <a:solidFill>
                          <a:srgbClr val="FF9966"/>
                        </a:solidFill>
                        <a:effectLst/>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endParaRPr lang="tr-TR" sz="1000">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endParaRPr lang="tr-TR" sz="1000">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endParaRPr lang="tr-TR" sz="1000">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extLst>
                  <a:ext uri="{0D108BD9-81ED-4DB2-BD59-A6C34878D82A}">
                    <a16:rowId xmlns:a16="http://schemas.microsoft.com/office/drawing/2014/main" val="10007"/>
                  </a:ext>
                </a:extLst>
              </a:tr>
              <a:tr h="561587">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l" fontAlgn="b"/>
                      <a:r>
                        <a:rPr lang="tr-TR" sz="1000" b="1" u="none" strike="noStrike">
                          <a:effectLst/>
                          <a:latin typeface="Arial Unicode MS" pitchFamily="34" charset="-128"/>
                          <a:ea typeface="Arial Unicode MS" pitchFamily="34" charset="-128"/>
                          <a:cs typeface="Arial Unicode MS" pitchFamily="34" charset="-128"/>
                        </a:rPr>
                        <a:t> </a:t>
                      </a:r>
                      <a:endParaRPr lang="tr-TR" sz="1000" b="1" i="0" u="none" strike="noStrike">
                        <a:solidFill>
                          <a:srgbClr val="000000"/>
                        </a:solidFill>
                        <a:effectLst/>
                        <a:latin typeface="Arial Unicode MS" pitchFamily="34" charset="-128"/>
                        <a:ea typeface="Arial Unicode MS" pitchFamily="34" charset="-128"/>
                        <a:cs typeface="Arial Unicode MS" pitchFamily="34" charset="-128"/>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pPr algn="ctr" fontAlgn="ctr"/>
                      <a:r>
                        <a:rPr lang="tr-TR" sz="2400" b="1" u="none" strike="noStrike">
                          <a:solidFill>
                            <a:srgbClr val="FF9966"/>
                          </a:solidFill>
                          <a:effectLst/>
                          <a:latin typeface="Arial Unicode MS" pitchFamily="34" charset="-128"/>
                          <a:ea typeface="Arial Unicode MS" pitchFamily="34" charset="-128"/>
                          <a:cs typeface="Arial Unicode MS" pitchFamily="34" charset="-128"/>
                        </a:rPr>
                        <a:t>Ĵ</a:t>
                      </a:r>
                      <a:endParaRPr lang="tr-TR" sz="2400" b="1" i="0" u="none" strike="noStrike">
                        <a:solidFill>
                          <a:srgbClr val="FF9966"/>
                        </a:solidFill>
                        <a:effectLst/>
                        <a:latin typeface="Arial Unicode MS" pitchFamily="34" charset="-128"/>
                        <a:ea typeface="Arial Unicode MS" pitchFamily="34" charset="-128"/>
                        <a:cs typeface="Arial Unicode MS" pitchFamily="34" charset="-128"/>
                      </a:endParaRPr>
                    </a:p>
                  </a:txBody>
                  <a:tcPr marL="9525" marR="9525" marT="9525" marB="0" anchor="ctr">
                    <a:lnL w="12700" cmpd="sng">
                      <a:noFill/>
                    </a:lnL>
                    <a:lnT w="12700" cmpd="sng">
                      <a:noFill/>
                    </a:lnT>
                    <a:solidFill>
                      <a:schemeClr val="bg1"/>
                    </a:solidFill>
                  </a:tcPr>
                </a:tc>
                <a:tc>
                  <a:txBody>
                    <a:bodyPr/>
                    <a:lstStyle/>
                    <a:p>
                      <a:pPr algn="ctr" fontAlgn="ctr"/>
                      <a:r>
                        <a:rPr lang="tr-TR" sz="2400" b="1" u="none" strike="noStrike">
                          <a:solidFill>
                            <a:srgbClr val="FF9966"/>
                          </a:solidFill>
                          <a:effectLst/>
                          <a:latin typeface="Arial Unicode MS" pitchFamily="34" charset="-128"/>
                          <a:ea typeface="Arial Unicode MS" pitchFamily="34" charset="-128"/>
                          <a:cs typeface="Arial Unicode MS" pitchFamily="34" charset="-128"/>
                        </a:rPr>
                        <a:t>Ḟ</a:t>
                      </a:r>
                      <a:endParaRPr lang="tr-TR" sz="2400" b="1" i="0" u="none" strike="noStrike">
                        <a:solidFill>
                          <a:srgbClr val="FF9966"/>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solidFill>
                      <a:schemeClr val="bg1"/>
                    </a:solidFill>
                  </a:tcPr>
                </a:tc>
                <a:tc>
                  <a:txBody>
                    <a:bodyPr/>
                    <a:lstStyle/>
                    <a:p>
                      <a:pPr algn="ctr" fontAlgn="ctr"/>
                      <a:r>
                        <a:rPr lang="tr-TR" sz="2400" b="1" u="none" strike="noStrike">
                          <a:solidFill>
                            <a:srgbClr val="FF9966"/>
                          </a:solidFill>
                          <a:effectLst/>
                          <a:latin typeface="Arial Unicode MS" pitchFamily="34" charset="-128"/>
                          <a:ea typeface="Arial Unicode MS" pitchFamily="34" charset="-128"/>
                          <a:cs typeface="Arial Unicode MS" pitchFamily="34" charset="-128"/>
                        </a:rPr>
                        <a:t>Ǩ</a:t>
                      </a:r>
                      <a:endParaRPr lang="tr-TR" sz="2400" b="1" i="0" u="none" strike="noStrike">
                        <a:solidFill>
                          <a:srgbClr val="FF9966"/>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solidFill>
                      <a:schemeClr val="bg1"/>
                    </a:solidFill>
                  </a:tcPr>
                </a:tc>
                <a:tc>
                  <a:txBody>
                    <a:bodyPr/>
                    <a:lstStyle/>
                    <a:p>
                      <a:pPr algn="ctr" fontAlgn="ctr"/>
                      <a:r>
                        <a:rPr lang="tr-TR" sz="2400" b="1" u="none" strike="noStrike">
                          <a:solidFill>
                            <a:srgbClr val="FF9966"/>
                          </a:solidFill>
                          <a:effectLst/>
                          <a:latin typeface="Arial Unicode MS" pitchFamily="34" charset="-128"/>
                          <a:ea typeface="Arial Unicode MS" pitchFamily="34" charset="-128"/>
                          <a:cs typeface="Arial Unicode MS" pitchFamily="34" charset="-128"/>
                        </a:rPr>
                        <a:t>Ṩ</a:t>
                      </a:r>
                      <a:endParaRPr lang="tr-TR" sz="2400" b="1" i="0" u="none" strike="noStrike">
                        <a:solidFill>
                          <a:srgbClr val="FF9966"/>
                        </a:solidFill>
                        <a:effectLst/>
                        <a:latin typeface="Arial Unicode MS" pitchFamily="34" charset="-128"/>
                        <a:ea typeface="Arial Unicode MS" pitchFamily="34" charset="-128"/>
                        <a:cs typeface="Arial Unicode MS" pitchFamily="34" charset="-128"/>
                      </a:endParaRPr>
                    </a:p>
                  </a:txBody>
                  <a:tcPr marL="9525" marR="9525" marT="9525" marB="0" anchor="ctr">
                    <a:lnT w="12700" cmpd="sng">
                      <a:noFill/>
                    </a:lnT>
                    <a:solidFill>
                      <a:schemeClr val="bg1"/>
                    </a:solidFill>
                  </a:tcPr>
                </a:tc>
                <a:tc>
                  <a:txBody>
                    <a:bodyPr/>
                    <a:lstStyle/>
                    <a:p>
                      <a:pPr algn="ctr" fontAlgn="ctr"/>
                      <a:r>
                        <a:rPr lang="tr-TR" sz="2400" b="1" u="none" strike="noStrike">
                          <a:solidFill>
                            <a:srgbClr val="FF9966"/>
                          </a:solidFill>
                          <a:effectLst/>
                          <a:latin typeface="Arial Unicode MS" pitchFamily="34" charset="-128"/>
                          <a:ea typeface="Arial Unicode MS" pitchFamily="34" charset="-128"/>
                          <a:cs typeface="Arial Unicode MS" pitchFamily="34" charset="-128"/>
                        </a:rPr>
                        <a:t>V</a:t>
                      </a:r>
                      <a:endParaRPr lang="tr-TR" sz="2400" b="1" i="0" u="none" strike="noStrike">
                        <a:solidFill>
                          <a:srgbClr val="FF9966"/>
                        </a:solidFill>
                        <a:effectLst/>
                        <a:latin typeface="Arial Unicode MS" pitchFamily="34" charset="-128"/>
                        <a:ea typeface="Arial Unicode MS" pitchFamily="34" charset="-128"/>
                        <a:cs typeface="Arial Unicode MS" pitchFamily="34" charset="-128"/>
                      </a:endParaRPr>
                    </a:p>
                  </a:txBody>
                  <a:tcPr marL="9525" marR="9525" marT="9525" marB="0" anchor="ctr">
                    <a:lnR w="12700" cmpd="sng">
                      <a:noFill/>
                    </a:lnR>
                    <a:lnT w="12700" cmpd="sng">
                      <a:noFill/>
                    </a:lnT>
                    <a:solidFill>
                      <a:schemeClr val="bg1"/>
                    </a:solidFill>
                  </a:tcPr>
                </a:tc>
                <a:tc>
                  <a:txBody>
                    <a:bodyPr/>
                    <a:lstStyle/>
                    <a:p>
                      <a:endParaRPr lang="tr-TR">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endParaRPr lang="tr-TR">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tc>
                  <a:txBody>
                    <a:bodyPr/>
                    <a:lstStyle/>
                    <a:p>
                      <a:endParaRPr lang="tr-TR">
                        <a:latin typeface="Arial Unicode MS" pitchFamily="34" charset="-128"/>
                        <a:ea typeface="Arial Unicode MS" pitchFamily="34" charset="-128"/>
                        <a:cs typeface="Arial Unicode MS" pitchFamily="34" charset="-128"/>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0"/>
                      </a:schemeClr>
                    </a:solidFill>
                  </a:tcPr>
                </a:tc>
                <a:extLst>
                  <a:ext uri="{0D108BD9-81ED-4DB2-BD59-A6C34878D82A}">
                    <a16:rowId xmlns:a16="http://schemas.microsoft.com/office/drawing/2014/main" val="10008"/>
                  </a:ext>
                </a:extLst>
              </a:tr>
            </a:tbl>
          </a:graphicData>
        </a:graphic>
      </p:graphicFrame>
      <p:sp>
        <p:nvSpPr>
          <p:cNvPr id="10" name="Rectangle 9"/>
          <p:cNvSpPr>
            <a:spLocks noChangeArrowheads="1"/>
          </p:cNvSpPr>
          <p:nvPr/>
        </p:nvSpPr>
        <p:spPr bwMode="auto">
          <a:xfrm>
            <a:off x="4810125" y="6165307"/>
            <a:ext cx="2928938" cy="365125"/>
          </a:xfrm>
          <a:prstGeom prst="rect">
            <a:avLst/>
          </a:prstGeom>
          <a:noFill/>
          <a:ln w="9525">
            <a:noFill/>
            <a:miter lim="800000"/>
            <a:headEnd/>
            <a:tailEnd/>
          </a:ln>
          <a:effectLst/>
        </p:spPr>
        <p:txBody>
          <a:bodyPr anchor="ctr"/>
          <a:lstStyle/>
          <a:p>
            <a:pPr algn="ctr">
              <a:defRPr/>
            </a:pPr>
            <a:endParaRPr lang="tr-TR" sz="1400" b="1">
              <a:solidFill>
                <a:schemeClr val="bg1"/>
              </a:solidFill>
            </a:endParaRPr>
          </a:p>
          <a:p>
            <a:pPr algn="ctr">
              <a:defRPr/>
            </a:pPr>
            <a:endParaRPr lang="tr-TR" sz="1400" b="1">
              <a:solidFill>
                <a:schemeClr val="bg1"/>
              </a:solidFill>
            </a:endParaRPr>
          </a:p>
          <a:p>
            <a:pPr algn="ctr">
              <a:defRPr/>
            </a:pPr>
            <a:endParaRPr lang="tr-TR" sz="1400" b="1">
              <a:solidFill>
                <a:schemeClr val="bg1"/>
              </a:solidFill>
            </a:endParaRPr>
          </a:p>
          <a:p>
            <a:pPr algn="ctr">
              <a:defRPr/>
            </a:pPr>
            <a:br>
              <a:rPr lang="tr-TR" sz="2000" b="1">
                <a:solidFill>
                  <a:schemeClr val="tx1"/>
                </a:solidFill>
                <a:effectLst>
                  <a:outerShdw blurRad="38100" dist="38100" dir="2700000" algn="tl">
                    <a:srgbClr val="000000">
                      <a:alpha val="43137"/>
                    </a:srgbClr>
                  </a:outerShdw>
                </a:effectLst>
              </a:rPr>
            </a:br>
            <a:br>
              <a:rPr lang="tr-TR" sz="2000" b="1">
                <a:solidFill>
                  <a:schemeClr val="tx1"/>
                </a:solidFill>
                <a:effectLst>
                  <a:outerShdw blurRad="38100" dist="38100" dir="2700000" algn="tl">
                    <a:srgbClr val="000000">
                      <a:alpha val="43137"/>
                    </a:srgbClr>
                  </a:outerShdw>
                </a:effectLst>
              </a:rPr>
            </a:br>
            <a:endParaRPr lang="tr-TR" sz="2000" b="1" u="sng">
              <a:solidFill>
                <a:schemeClr val="tx1"/>
              </a:solidFill>
              <a:effectLst>
                <a:outerShdw blurRad="38100" dist="38100" dir="2700000" algn="tl">
                  <a:srgbClr val="000000">
                    <a:alpha val="43137"/>
                  </a:srgbClr>
                </a:outerShdw>
              </a:effectLst>
            </a:endParaRPr>
          </a:p>
        </p:txBody>
      </p:sp>
      <p:sp>
        <p:nvSpPr>
          <p:cNvPr id="12" name="Explosion 1 11"/>
          <p:cNvSpPr/>
          <p:nvPr/>
        </p:nvSpPr>
        <p:spPr>
          <a:xfrm>
            <a:off x="2412028" y="4913343"/>
            <a:ext cx="1584176" cy="1230406"/>
          </a:xfrm>
          <a:prstGeom prst="irregularSeal1">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a:solidFill>
                  <a:srgbClr val="FF0000"/>
                </a:solidFill>
              </a:rPr>
              <a:t>Kaberdey EK harf</a:t>
            </a:r>
          </a:p>
        </p:txBody>
      </p:sp>
      <p:sp>
        <p:nvSpPr>
          <p:cNvPr id="2" name="Slayt Numarası Yer Tutucusu 1"/>
          <p:cNvSpPr>
            <a:spLocks noGrp="1"/>
          </p:cNvSpPr>
          <p:nvPr>
            <p:ph type="sldNum" sz="quarter" idx="12"/>
          </p:nvPr>
        </p:nvSpPr>
        <p:spPr/>
        <p:txBody>
          <a:bodyPr/>
          <a:lstStyle/>
          <a:p>
            <a:pPr>
              <a:defRPr/>
            </a:pPr>
            <a:fld id="{05A318E0-4E90-493D-8767-BED06CCDA485}" type="slidenum">
              <a:rPr lang="tr-TR" smtClean="0"/>
              <a:pPr>
                <a:defRPr/>
              </a:pPr>
              <a:t>3</a:t>
            </a:fld>
            <a:endParaRPr lang="tr-TR"/>
          </a:p>
        </p:txBody>
      </p:sp>
    </p:spTree>
    <p:custDataLst>
      <p:tags r:id="rId1"/>
    </p:custDataLst>
    <p:extLst>
      <p:ext uri="{BB962C8B-B14F-4D97-AF65-F5344CB8AC3E}">
        <p14:creationId xmlns:p14="http://schemas.microsoft.com/office/powerpoint/2010/main" val="12820041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73000">
        <p:split orient="vert"/>
      </p:transition>
    </mc:Choice>
    <mc:Fallback xmlns="">
      <p:transition spd="slow" advClick="0" advTm="7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graphicFrame>
        <p:nvGraphicFramePr>
          <p:cNvPr id="8" name="İçerik Yer Tutucusu 7"/>
          <p:cNvGraphicFramePr>
            <a:graphicFrameLocks noGrp="1"/>
          </p:cNvGraphicFramePr>
          <p:nvPr>
            <p:ph idx="1"/>
            <p:extLst>
              <p:ext uri="{D42A27DB-BD31-4B8C-83A1-F6EECF244321}">
                <p14:modId xmlns:p14="http://schemas.microsoft.com/office/powerpoint/2010/main" val="3416175786"/>
              </p:ext>
            </p:extLst>
          </p:nvPr>
        </p:nvGraphicFramePr>
        <p:xfrm>
          <a:off x="1524000" y="-11995"/>
          <a:ext cx="9144000" cy="6393331"/>
        </p:xfrm>
        <a:graphic>
          <a:graphicData uri="http://schemas.openxmlformats.org/drawingml/2006/table">
            <a:tbl>
              <a:tblPr>
                <a:tableStyleId>{5C22544A-7EE6-4342-B048-85BDC9FD1C3A}</a:tableStyleId>
              </a:tblPr>
              <a:tblGrid>
                <a:gridCol w="2339752">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952328">
                  <a:extLst>
                    <a:ext uri="{9D8B030D-6E8A-4147-A177-3AD203B41FA5}">
                      <a16:colId xmlns:a16="http://schemas.microsoft.com/office/drawing/2014/main" val="20002"/>
                    </a:ext>
                  </a:extLst>
                </a:gridCol>
                <a:gridCol w="1907704">
                  <a:extLst>
                    <a:ext uri="{9D8B030D-6E8A-4147-A177-3AD203B41FA5}">
                      <a16:colId xmlns:a16="http://schemas.microsoft.com/office/drawing/2014/main" val="20003"/>
                    </a:ext>
                  </a:extLst>
                </a:gridCol>
              </a:tblGrid>
              <a:tr h="576659">
                <a:tc gridSpan="4">
                  <a:txBody>
                    <a:bodyPr/>
                    <a:lstStyle/>
                    <a:p>
                      <a:pPr algn="ctr" fontAlgn="b"/>
                      <a:r>
                        <a:rPr lang="tr-TR" sz="2400" u="none" strike="noStrike">
                          <a:solidFill>
                            <a:schemeClr val="tx1"/>
                          </a:solidFill>
                          <a:effectLst/>
                          <a:latin typeface="Arial _Adıǵe-Unicode MS "/>
                        </a:rPr>
                        <a:t>AKRABALIK / WINEKOŞXER-BLAĞEXER</a:t>
                      </a:r>
                      <a:endParaRPr lang="tr-TR" sz="2400" b="1" i="0" u="none" strike="noStrike">
                        <a:solidFill>
                          <a:schemeClr val="tx1"/>
                        </a:solidFill>
                        <a:effectLst/>
                        <a:latin typeface="Arial _Adıǵe-Unicode MS "/>
                      </a:endParaRPr>
                    </a:p>
                  </a:txBody>
                  <a:tcPr marL="6350" marR="6350" marT="6350" marB="0" anchor="b">
                    <a:solidFill>
                      <a:schemeClr val="bg1"/>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363542">
                <a:tc>
                  <a:txBody>
                    <a:bodyPr/>
                    <a:lstStyle/>
                    <a:p>
                      <a:pPr algn="ctr" fontAlgn="b"/>
                      <a:r>
                        <a:rPr lang="tr-TR" sz="1800" u="none" strike="noStrike">
                          <a:effectLst/>
                          <a:latin typeface="Arial _Adıǵe-Unicode MS "/>
                        </a:rPr>
                        <a:t>Akran</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Zeleğu`</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Kayınbaba  (kadının babası)</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Şü`ıpşı</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01"/>
                  </a:ext>
                </a:extLst>
              </a:tr>
              <a:tr h="363542">
                <a:tc>
                  <a:txBody>
                    <a:bodyPr/>
                    <a:lstStyle/>
                    <a:p>
                      <a:pPr algn="ctr" fontAlgn="b"/>
                      <a:r>
                        <a:rPr lang="tr-TR" sz="1800" u="none" strike="noStrike">
                          <a:effectLst/>
                          <a:latin typeface="Arial _Adıǵe-Unicode MS "/>
                        </a:rPr>
                        <a:t>Amca</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Yateş</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Kaynana  (erkeğin annesi)</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Goáşe</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02"/>
                  </a:ext>
                </a:extLst>
              </a:tr>
              <a:tr h="363542">
                <a:tc>
                  <a:txBody>
                    <a:bodyPr/>
                    <a:lstStyle/>
                    <a:p>
                      <a:pPr algn="ctr" fontAlgn="b"/>
                      <a:r>
                        <a:rPr lang="tr-TR" sz="1800" u="none" strike="noStrike">
                          <a:effectLst/>
                          <a:latin typeface="Arial _Adıǵe-Unicode MS "/>
                        </a:rPr>
                        <a:t>Anne</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Nan</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Kaynana  (kadının annesi)</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Şü`ı goáşe</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03"/>
                  </a:ext>
                </a:extLst>
              </a:tr>
              <a:tr h="363542">
                <a:tc>
                  <a:txBody>
                    <a:bodyPr/>
                    <a:lstStyle/>
                    <a:p>
                      <a:pPr algn="ctr" fontAlgn="b"/>
                      <a:r>
                        <a:rPr lang="tr-TR" sz="1800" u="none" strike="noStrike">
                          <a:effectLst/>
                          <a:latin typeface="Arial _Adıǵe-Unicode MS "/>
                        </a:rPr>
                        <a:t>Akraba (eş tarafı)</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Blağe</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Kız evlat</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Pḣu</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04"/>
                  </a:ext>
                </a:extLst>
              </a:tr>
              <a:tr h="363542">
                <a:tc>
                  <a:txBody>
                    <a:bodyPr/>
                    <a:lstStyle/>
                    <a:p>
                      <a:pPr algn="ctr" fontAlgn="b"/>
                      <a:r>
                        <a:rPr lang="tr-TR" sz="1800" u="none" strike="noStrike">
                          <a:effectLst/>
                          <a:latin typeface="Arial _Adıǵe-Unicode MS "/>
                        </a:rPr>
                        <a:t>Akraba (sülale tarafı)</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Ahıl</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Kız kardeş</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Şıpḣu</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05"/>
                  </a:ext>
                </a:extLst>
              </a:tr>
              <a:tr h="363542">
                <a:tc>
                  <a:txBody>
                    <a:bodyPr/>
                    <a:lstStyle/>
                    <a:p>
                      <a:pPr algn="ctr" fontAlgn="b"/>
                      <a:r>
                        <a:rPr lang="tr-TR" sz="1800" u="none" strike="noStrike">
                          <a:effectLst/>
                          <a:latin typeface="Arial _Adıǵe-Unicode MS "/>
                        </a:rPr>
                        <a:t>Anneanne</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Nenej</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Kocanın erkek kardeşi</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Pşıko</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06"/>
                  </a:ext>
                </a:extLst>
              </a:tr>
              <a:tr h="363542">
                <a:tc>
                  <a:txBody>
                    <a:bodyPr/>
                    <a:lstStyle/>
                    <a:p>
                      <a:pPr algn="ctr" fontAlgn="b"/>
                      <a:r>
                        <a:rPr lang="tr-TR" sz="1800" u="none" strike="noStrike">
                          <a:effectLst/>
                          <a:latin typeface="Arial _Adıǵe-Unicode MS "/>
                        </a:rPr>
                        <a:t>Bacanak</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Zemeĺḣoğ</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Kocanın kız kardeşi</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Pşıpḣu</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07"/>
                  </a:ext>
                </a:extLst>
              </a:tr>
              <a:tr h="363542">
                <a:tc>
                  <a:txBody>
                    <a:bodyPr/>
                    <a:lstStyle/>
                    <a:p>
                      <a:pPr algn="ctr" fontAlgn="b"/>
                      <a:r>
                        <a:rPr lang="tr-TR" sz="1800" u="none" strike="noStrike">
                          <a:effectLst/>
                          <a:latin typeface="Arial _Adıǵe-Unicode MS "/>
                        </a:rPr>
                        <a:t>Büyükbaba</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Bebej</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Komşu</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Wıneğu</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08"/>
                  </a:ext>
                </a:extLst>
              </a:tr>
              <a:tr h="363542">
                <a:tc>
                  <a:txBody>
                    <a:bodyPr/>
                    <a:lstStyle/>
                    <a:p>
                      <a:pPr algn="ctr" fontAlgn="b"/>
                      <a:r>
                        <a:rPr lang="tr-TR" sz="1800" u="none" strike="noStrike">
                          <a:effectLst/>
                          <a:latin typeface="Arial _Adıǵe-Unicode MS "/>
                        </a:rPr>
                        <a:t>Damat</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Maĺḣo</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Torun (erkek, kız)</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Korıĺf, pıḣurıĺf</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09"/>
                  </a:ext>
                </a:extLst>
              </a:tr>
              <a:tr h="363542">
                <a:tc>
                  <a:txBody>
                    <a:bodyPr/>
                    <a:lstStyle/>
                    <a:p>
                      <a:pPr algn="ctr" fontAlgn="b"/>
                      <a:r>
                        <a:rPr lang="tr-TR" sz="1800" u="none" strike="noStrike">
                          <a:effectLst/>
                          <a:latin typeface="Arial _Adıǵe-Unicode MS "/>
                        </a:rPr>
                        <a:t>Dayı</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Yaneş</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Teyze</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Yane şıpḣu</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10"/>
                  </a:ext>
                </a:extLst>
              </a:tr>
              <a:tr h="363542">
                <a:tc>
                  <a:txBody>
                    <a:bodyPr/>
                    <a:lstStyle/>
                    <a:p>
                      <a:pPr algn="ctr" fontAlgn="b"/>
                      <a:r>
                        <a:rPr lang="tr-TR" sz="1800" u="none" strike="noStrike">
                          <a:effectLst/>
                          <a:latin typeface="Arial _Adıǵe-Unicode MS "/>
                        </a:rPr>
                        <a:t>Dede</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Tetej</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Aile</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Wınağo</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11"/>
                  </a:ext>
                </a:extLst>
              </a:tr>
              <a:tr h="363542">
                <a:tc>
                  <a:txBody>
                    <a:bodyPr/>
                    <a:lstStyle/>
                    <a:p>
                      <a:pPr algn="ctr" fontAlgn="b"/>
                      <a:r>
                        <a:rPr lang="tr-TR" sz="1800" u="none" strike="noStrike">
                          <a:effectLst/>
                          <a:latin typeface="Arial _Adıǵe-Unicode MS "/>
                        </a:rPr>
                        <a:t>Erkek kardeş</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Şı</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Amca kızı</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Yateş yipḣu</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12"/>
                  </a:ext>
                </a:extLst>
              </a:tr>
              <a:tr h="363542">
                <a:tc>
                  <a:txBody>
                    <a:bodyPr/>
                    <a:lstStyle/>
                    <a:p>
                      <a:pPr algn="ctr" fontAlgn="b"/>
                      <a:r>
                        <a:rPr lang="tr-TR" sz="1800" u="none" strike="noStrike">
                          <a:effectLst/>
                          <a:latin typeface="Arial _Adıǵe-Unicode MS "/>
                        </a:rPr>
                        <a:t>Gelin</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Nıse</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Amca oğlu</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Yateş yiko</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13"/>
                  </a:ext>
                </a:extLst>
              </a:tr>
              <a:tr h="363542">
                <a:tc>
                  <a:txBody>
                    <a:bodyPr/>
                    <a:lstStyle/>
                    <a:p>
                      <a:pPr algn="ctr" fontAlgn="b"/>
                      <a:r>
                        <a:rPr lang="tr-TR" sz="1800" u="none" strike="noStrike">
                          <a:effectLst/>
                          <a:latin typeface="Arial _Adıǵe-Unicode MS "/>
                        </a:rPr>
                        <a:t>Görümce</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Pşıpḣu</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Baldız</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Şü`ışıpḣu</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14"/>
                  </a:ext>
                </a:extLst>
              </a:tr>
              <a:tr h="363542">
                <a:tc>
                  <a:txBody>
                    <a:bodyPr/>
                    <a:lstStyle/>
                    <a:p>
                      <a:pPr algn="ctr" fontAlgn="b"/>
                      <a:r>
                        <a:rPr lang="tr-TR" sz="1800" u="none" strike="noStrike">
                          <a:effectLst/>
                          <a:latin typeface="Arial _Adıǵe-Unicode MS "/>
                        </a:rPr>
                        <a:t>Hala</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Yate şıpḣu</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Elti</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Zenıseğu`</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15"/>
                  </a:ext>
                </a:extLst>
              </a:tr>
              <a:tr h="363542">
                <a:tc>
                  <a:txBody>
                    <a:bodyPr/>
                    <a:lstStyle/>
                    <a:p>
                      <a:pPr algn="ctr" fontAlgn="b"/>
                      <a:r>
                        <a:rPr lang="tr-TR" sz="1800" u="none" strike="noStrike">
                          <a:effectLst/>
                          <a:latin typeface="Arial _Adıǵe-Unicode MS "/>
                        </a:rPr>
                        <a:t>Üvey anne</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Naneṕos</a:t>
                      </a:r>
                      <a:endParaRPr lang="tr-TR" sz="1800" b="1" i="0" u="none" strike="noStrike">
                        <a:solidFill>
                          <a:srgbClr val="000000"/>
                        </a:solidFill>
                        <a:effectLst/>
                        <a:latin typeface="Arial _Adıǵe-Unicode MS "/>
                      </a:endParaRPr>
                    </a:p>
                  </a:txBody>
                  <a:tcPr marL="6350" marR="6350" marT="6350" marB="0" anchor="b"/>
                </a:tc>
                <a:tc>
                  <a:txBody>
                    <a:bodyPr/>
                    <a:lstStyle/>
                    <a:p>
                      <a:pPr algn="ctr" fontAlgn="b"/>
                      <a:r>
                        <a:rPr lang="tr-TR" sz="1800" u="none" strike="noStrike">
                          <a:effectLst/>
                          <a:latin typeface="Arial _Adıǵe-Unicode MS "/>
                        </a:rPr>
                        <a:t>Kuma</a:t>
                      </a:r>
                      <a:endParaRPr lang="tr-TR" sz="1800" b="0" i="0" u="none" strike="noStrike">
                        <a:solidFill>
                          <a:srgbClr val="000000"/>
                        </a:solidFill>
                        <a:effectLst/>
                        <a:latin typeface="Arial _Adıǵe-Unicode MS "/>
                      </a:endParaRPr>
                    </a:p>
                  </a:txBody>
                  <a:tcPr marL="6350" marR="6350" marT="6350" marB="0" anchor="b">
                    <a:solidFill>
                      <a:srgbClr val="DBE1ED"/>
                    </a:solidFill>
                  </a:tcPr>
                </a:tc>
                <a:tc>
                  <a:txBody>
                    <a:bodyPr/>
                    <a:lstStyle/>
                    <a:p>
                      <a:pPr algn="ctr" fontAlgn="b"/>
                      <a:r>
                        <a:rPr lang="tr-TR" sz="1800" b="1" u="none" strike="noStrike">
                          <a:effectLst/>
                          <a:latin typeface="Arial _Adıǵe-Unicode MS "/>
                        </a:rPr>
                        <a:t>Ṫ`oáne</a:t>
                      </a:r>
                      <a:endParaRPr lang="tr-TR" sz="1800" b="1" i="0" u="none" strike="noStrike">
                        <a:solidFill>
                          <a:srgbClr val="000000"/>
                        </a:solidFill>
                        <a:effectLst/>
                        <a:latin typeface="Arial _Adıǵe-Unicode MS "/>
                      </a:endParaRPr>
                    </a:p>
                  </a:txBody>
                  <a:tcPr marL="6350" marR="6350" marT="6350" marB="0" anchor="b"/>
                </a:tc>
                <a:extLst>
                  <a:ext uri="{0D108BD9-81ED-4DB2-BD59-A6C34878D82A}">
                    <a16:rowId xmlns:a16="http://schemas.microsoft.com/office/drawing/2014/main" val="10016"/>
                  </a:ext>
                </a:extLst>
              </a:tr>
            </a:tbl>
          </a:graphicData>
        </a:graphic>
      </p:graphicFrame>
      <p:sp>
        <p:nvSpPr>
          <p:cNvPr id="4" name="Rectangle 5"/>
          <p:cNvSpPr>
            <a:spLocks noChangeArrowheads="1"/>
          </p:cNvSpPr>
          <p:nvPr/>
        </p:nvSpPr>
        <p:spPr bwMode="auto">
          <a:xfrm>
            <a:off x="4439819" y="6308807"/>
            <a:ext cx="3209925" cy="561975"/>
          </a:xfrm>
          <a:prstGeom prst="rect">
            <a:avLst/>
          </a:prstGeom>
          <a:noFill/>
          <a:ln w="9525">
            <a:noFill/>
            <a:miter lim="800000"/>
            <a:headEnd/>
            <a:tailEnd/>
          </a:ln>
        </p:spPr>
        <p:txBody>
          <a:bodyPr anchor="ctr"/>
          <a:lstStyle/>
          <a:p>
            <a:pPr algn="ctr"/>
            <a:r>
              <a:rPr lang="tr-TR" sz="1200">
                <a:solidFill>
                  <a:prstClr val="black"/>
                </a:solidFill>
                <a:latin typeface="Times New Roman" pitchFamily="18" charset="0"/>
              </a:rPr>
              <a:t>www.danef.net</a:t>
            </a:r>
          </a:p>
        </p:txBody>
      </p:sp>
    </p:spTree>
    <p:extLst>
      <p:ext uri="{BB962C8B-B14F-4D97-AF65-F5344CB8AC3E}">
        <p14:creationId xmlns:p14="http://schemas.microsoft.com/office/powerpoint/2010/main" val="4173214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3000">
        <p:split orient="vert"/>
      </p:transition>
    </mc:Choice>
    <mc:Fallback xmlns="">
      <p:transition spd="slow" advClick="0" advTm="43000">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93954" name="Rectangle 2"/>
          <p:cNvSpPr>
            <a:spLocks noChangeArrowheads="1"/>
          </p:cNvSpPr>
          <p:nvPr/>
        </p:nvSpPr>
        <p:spPr bwMode="auto">
          <a:xfrm>
            <a:off x="4071001" y="2423353"/>
            <a:ext cx="3959225"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6000" b="1">
                <a:solidFill>
                  <a:schemeClr val="bg1"/>
                </a:solidFill>
                <a:latin typeface="Times New Roman" pitchFamily="18" charset="0"/>
                <a:cs typeface="Times New Roman" pitchFamily="18" charset="0"/>
              </a:rPr>
              <a:t>Sıhatır</a:t>
            </a:r>
          </a:p>
          <a:p>
            <a:pPr algn="ctr">
              <a:lnSpc>
                <a:spcPct val="80000"/>
              </a:lnSpc>
              <a:spcBef>
                <a:spcPct val="20000"/>
              </a:spcBef>
              <a:buClr>
                <a:schemeClr val="hlink"/>
              </a:buClr>
              <a:buSzPct val="70000"/>
              <a:buFont typeface="Wingdings" pitchFamily="2" charset="2"/>
              <a:buNone/>
            </a:pPr>
            <a:r>
              <a:rPr lang="tr-TR" sz="6000" b="1">
                <a:solidFill>
                  <a:schemeClr val="bg1"/>
                </a:solidFill>
                <a:latin typeface="Times New Roman" pitchFamily="18" charset="0"/>
                <a:cs typeface="Times New Roman" pitchFamily="18" charset="0"/>
              </a:rPr>
              <a:t> </a:t>
            </a:r>
            <a:r>
              <a:rPr lang="tr-TR" sz="6000" b="1" err="1">
                <a:solidFill>
                  <a:schemeClr val="bg1"/>
                </a:solidFill>
                <a:latin typeface="Times New Roman" pitchFamily="18" charset="0"/>
                <a:cs typeface="Times New Roman" pitchFamily="18" charset="0"/>
              </a:rPr>
              <a:t>thapş</a:t>
            </a:r>
            <a:r>
              <a:rPr lang="tr-TR" sz="6000" b="1">
                <a:solidFill>
                  <a:schemeClr val="bg1"/>
                </a:solidFill>
                <a:latin typeface="Times New Roman" pitchFamily="18" charset="0"/>
                <a:cs typeface="Times New Roman" pitchFamily="18" charset="0"/>
              </a:rPr>
              <a:t> ?</a:t>
            </a:r>
          </a:p>
          <a:p>
            <a:pPr algn="ctr">
              <a:lnSpc>
                <a:spcPct val="80000"/>
              </a:lnSpc>
              <a:spcBef>
                <a:spcPct val="20000"/>
              </a:spcBef>
              <a:buClr>
                <a:schemeClr val="hlink"/>
              </a:buClr>
              <a:buSzPct val="70000"/>
              <a:buFont typeface="Wingdings" pitchFamily="2" charset="2"/>
              <a:buNone/>
            </a:pPr>
            <a:r>
              <a:rPr lang="tr-TR" sz="4800" b="1">
                <a:solidFill>
                  <a:schemeClr val="bg1"/>
                </a:solidFill>
                <a:latin typeface="Times New Roman" pitchFamily="18" charset="0"/>
                <a:cs typeface="Times New Roman" pitchFamily="18" charset="0"/>
              </a:rPr>
              <a:t>  </a:t>
            </a:r>
          </a:p>
          <a:p>
            <a:pPr algn="ctr">
              <a:lnSpc>
                <a:spcPct val="80000"/>
              </a:lnSpc>
              <a:spcBef>
                <a:spcPct val="20000"/>
              </a:spcBef>
              <a:buClr>
                <a:schemeClr val="hlink"/>
              </a:buClr>
              <a:buSzPct val="70000"/>
            </a:pPr>
            <a:endParaRPr lang="tr-TR" sz="6000" b="1">
              <a:solidFill>
                <a:schemeClr val="bg1"/>
              </a:solidFill>
              <a:latin typeface="Times New Roman" pitchFamily="18" charset="0"/>
              <a:cs typeface="Times New Roman" pitchFamily="18" charset="0"/>
            </a:endParaRPr>
          </a:p>
        </p:txBody>
      </p:sp>
      <p:sp>
        <p:nvSpPr>
          <p:cNvPr id="893957" name="Rectangle 5"/>
          <p:cNvSpPr>
            <a:spLocks noChangeArrowheads="1"/>
          </p:cNvSpPr>
          <p:nvPr/>
        </p:nvSpPr>
        <p:spPr bwMode="auto">
          <a:xfrm>
            <a:off x="1776415" y="2204864"/>
            <a:ext cx="3167583" cy="431800"/>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000" b="1">
                <a:solidFill>
                  <a:srgbClr val="002060"/>
                </a:solidFill>
                <a:latin typeface="Times New Roman" pitchFamily="18" charset="0"/>
                <a:cs typeface="Times New Roman" pitchFamily="18" charset="0"/>
              </a:rPr>
              <a:t>Sıhatır bğu</a:t>
            </a:r>
          </a:p>
          <a:p>
            <a:pPr algn="ctr">
              <a:lnSpc>
                <a:spcPct val="80000"/>
              </a:lnSpc>
              <a:spcBef>
                <a:spcPct val="20000"/>
              </a:spcBef>
              <a:buClr>
                <a:schemeClr val="hlink"/>
              </a:buClr>
              <a:buSzPct val="70000"/>
              <a:buFont typeface="Wingdings" pitchFamily="2" charset="2"/>
              <a:buNone/>
            </a:pPr>
            <a:endParaRPr lang="tr-TR" sz="2000" b="1">
              <a:solidFill>
                <a:srgbClr val="002060"/>
              </a:solidFill>
              <a:latin typeface="Times New Roman" pitchFamily="18" charset="0"/>
              <a:cs typeface="Times New Roman" pitchFamily="18" charset="0"/>
            </a:endParaRPr>
          </a:p>
        </p:txBody>
      </p:sp>
      <p:pic>
        <p:nvPicPr>
          <p:cNvPr id="92164" name="Picture 59" descr="8 40"/>
          <p:cNvPicPr>
            <a:picLocks noChangeAspect="1" noChangeArrowheads="1"/>
          </p:cNvPicPr>
          <p:nvPr/>
        </p:nvPicPr>
        <p:blipFill>
          <a:blip r:embed="rId3" cstate="print"/>
          <a:srcRect/>
          <a:stretch>
            <a:fillRect/>
          </a:stretch>
        </p:blipFill>
        <p:spPr bwMode="auto">
          <a:xfrm>
            <a:off x="8174038" y="4737103"/>
            <a:ext cx="1522412" cy="1355725"/>
          </a:xfrm>
          <a:prstGeom prst="rect">
            <a:avLst/>
          </a:prstGeom>
          <a:noFill/>
          <a:ln w="9525">
            <a:noFill/>
            <a:miter lim="800000"/>
            <a:headEnd/>
            <a:tailEnd/>
          </a:ln>
        </p:spPr>
      </p:pic>
      <p:pic>
        <p:nvPicPr>
          <p:cNvPr id="92165" name="Picture 60" descr="8 45"/>
          <p:cNvPicPr>
            <a:picLocks noChangeAspect="1" noChangeArrowheads="1"/>
          </p:cNvPicPr>
          <p:nvPr/>
        </p:nvPicPr>
        <p:blipFill>
          <a:blip r:embed="rId4" cstate="print"/>
          <a:srcRect/>
          <a:stretch>
            <a:fillRect/>
          </a:stretch>
        </p:blipFill>
        <p:spPr bwMode="auto">
          <a:xfrm>
            <a:off x="2568578" y="2722563"/>
            <a:ext cx="1439863" cy="1308100"/>
          </a:xfrm>
          <a:prstGeom prst="rect">
            <a:avLst/>
          </a:prstGeom>
          <a:noFill/>
          <a:ln w="9525">
            <a:noFill/>
            <a:miter lim="800000"/>
            <a:headEnd/>
            <a:tailEnd/>
          </a:ln>
        </p:spPr>
      </p:pic>
      <p:pic>
        <p:nvPicPr>
          <p:cNvPr id="92166" name="Picture 61" descr="9 10"/>
          <p:cNvPicPr>
            <a:picLocks noChangeAspect="1" noChangeArrowheads="1"/>
          </p:cNvPicPr>
          <p:nvPr/>
        </p:nvPicPr>
        <p:blipFill>
          <a:blip r:embed="rId5" cstate="print"/>
          <a:srcRect/>
          <a:stretch>
            <a:fillRect/>
          </a:stretch>
        </p:blipFill>
        <p:spPr bwMode="auto">
          <a:xfrm>
            <a:off x="8193088" y="836613"/>
            <a:ext cx="1503362" cy="1327150"/>
          </a:xfrm>
          <a:prstGeom prst="rect">
            <a:avLst/>
          </a:prstGeom>
          <a:noFill/>
          <a:ln w="9525">
            <a:noFill/>
            <a:miter lim="800000"/>
            <a:headEnd/>
            <a:tailEnd/>
          </a:ln>
        </p:spPr>
      </p:pic>
      <p:pic>
        <p:nvPicPr>
          <p:cNvPr id="92167" name="Picture 62" descr="9 15"/>
          <p:cNvPicPr>
            <a:picLocks noChangeAspect="1" noChangeArrowheads="1"/>
          </p:cNvPicPr>
          <p:nvPr/>
        </p:nvPicPr>
        <p:blipFill>
          <a:blip r:embed="rId6" cstate="print"/>
          <a:srcRect/>
          <a:stretch>
            <a:fillRect/>
          </a:stretch>
        </p:blipFill>
        <p:spPr bwMode="auto">
          <a:xfrm>
            <a:off x="2559053" y="4691066"/>
            <a:ext cx="1520825" cy="1330325"/>
          </a:xfrm>
          <a:prstGeom prst="rect">
            <a:avLst/>
          </a:prstGeom>
          <a:noFill/>
          <a:ln w="9525">
            <a:noFill/>
            <a:miter lim="800000"/>
            <a:headEnd/>
            <a:tailEnd/>
          </a:ln>
        </p:spPr>
      </p:pic>
      <p:pic>
        <p:nvPicPr>
          <p:cNvPr id="92168" name="Picture 63" descr="9 30"/>
          <p:cNvPicPr>
            <a:picLocks noChangeAspect="1" noChangeArrowheads="1"/>
          </p:cNvPicPr>
          <p:nvPr/>
        </p:nvPicPr>
        <p:blipFill>
          <a:blip r:embed="rId7" cstate="print"/>
          <a:srcRect/>
          <a:stretch>
            <a:fillRect/>
          </a:stretch>
        </p:blipFill>
        <p:spPr bwMode="auto">
          <a:xfrm>
            <a:off x="8183566" y="2708275"/>
            <a:ext cx="1512887" cy="1314450"/>
          </a:xfrm>
          <a:prstGeom prst="rect">
            <a:avLst/>
          </a:prstGeom>
          <a:noFill/>
          <a:ln w="9525">
            <a:noFill/>
            <a:miter lim="800000"/>
            <a:headEnd/>
            <a:tailEnd/>
          </a:ln>
        </p:spPr>
      </p:pic>
      <p:pic>
        <p:nvPicPr>
          <p:cNvPr id="92169" name="Picture 64" descr="saat9"/>
          <p:cNvPicPr>
            <a:picLocks noChangeAspect="1" noChangeArrowheads="1"/>
          </p:cNvPicPr>
          <p:nvPr/>
        </p:nvPicPr>
        <p:blipFill>
          <a:blip r:embed="rId8" cstate="print"/>
          <a:srcRect/>
          <a:stretch>
            <a:fillRect/>
          </a:stretch>
        </p:blipFill>
        <p:spPr bwMode="auto">
          <a:xfrm>
            <a:off x="2568575" y="836613"/>
            <a:ext cx="1511300" cy="1320800"/>
          </a:xfrm>
          <a:prstGeom prst="rect">
            <a:avLst/>
          </a:prstGeom>
          <a:noFill/>
          <a:ln w="9525">
            <a:noFill/>
            <a:miter lim="800000"/>
            <a:headEnd/>
            <a:tailEnd/>
          </a:ln>
        </p:spPr>
      </p:pic>
      <p:sp>
        <p:nvSpPr>
          <p:cNvPr id="894018" name="Rectangle 66"/>
          <p:cNvSpPr>
            <a:spLocks noChangeArrowheads="1"/>
          </p:cNvSpPr>
          <p:nvPr/>
        </p:nvSpPr>
        <p:spPr bwMode="auto">
          <a:xfrm>
            <a:off x="1703390" y="4220989"/>
            <a:ext cx="3167583" cy="431800"/>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000" b="1">
                <a:solidFill>
                  <a:srgbClr val="002060"/>
                </a:solidFill>
                <a:latin typeface="Times New Roman" pitchFamily="18" charset="0"/>
                <a:cs typeface="Times New Roman" pitchFamily="18" charset="0"/>
              </a:rPr>
              <a:t>Sıhatır </a:t>
            </a:r>
            <a:r>
              <a:rPr lang="tr-TR" sz="2000" b="1" err="1">
                <a:solidFill>
                  <a:srgbClr val="002060"/>
                </a:solidFill>
                <a:latin typeface="Times New Roman" pitchFamily="18" charset="0"/>
                <a:cs typeface="Times New Roman" pitchFamily="18" charset="0"/>
              </a:rPr>
              <a:t>bğum</a:t>
            </a:r>
            <a:r>
              <a:rPr lang="tr-TR" sz="2000" b="1">
                <a:solidFill>
                  <a:srgbClr val="002060"/>
                </a:solidFill>
                <a:latin typeface="Times New Roman" pitchFamily="18" charset="0"/>
                <a:cs typeface="Times New Roman" pitchFamily="18" charset="0"/>
              </a:rPr>
              <a:t> </a:t>
            </a:r>
            <a:r>
              <a:rPr lang="tr-TR" sz="2000" b="1" err="1">
                <a:solidFill>
                  <a:srgbClr val="002060"/>
                </a:solidFill>
                <a:latin typeface="Times New Roman" pitchFamily="18" charset="0"/>
                <a:cs typeface="Times New Roman" pitchFamily="18" charset="0"/>
              </a:rPr>
              <a:t>pĺ`ane</a:t>
            </a:r>
            <a:r>
              <a:rPr lang="tr-TR" sz="2000" b="1">
                <a:solidFill>
                  <a:srgbClr val="002060"/>
                </a:solidFill>
                <a:latin typeface="Times New Roman" pitchFamily="18" charset="0"/>
                <a:cs typeface="Times New Roman" pitchFamily="18" charset="0"/>
              </a:rPr>
              <a:t> yiı`</a:t>
            </a:r>
          </a:p>
          <a:p>
            <a:pPr algn="ctr">
              <a:lnSpc>
                <a:spcPct val="80000"/>
              </a:lnSpc>
              <a:spcBef>
                <a:spcPct val="20000"/>
              </a:spcBef>
              <a:buClr>
                <a:schemeClr val="hlink"/>
              </a:buClr>
              <a:buSzPct val="70000"/>
              <a:buFont typeface="Wingdings" pitchFamily="2" charset="2"/>
              <a:buNone/>
            </a:pPr>
            <a:endParaRPr lang="tr-TR" sz="2000" b="1">
              <a:solidFill>
                <a:srgbClr val="002060"/>
              </a:solidFill>
              <a:latin typeface="Times New Roman" pitchFamily="18" charset="0"/>
              <a:cs typeface="Times New Roman" pitchFamily="18" charset="0"/>
            </a:endParaRPr>
          </a:p>
        </p:txBody>
      </p:sp>
      <p:sp>
        <p:nvSpPr>
          <p:cNvPr id="894019" name="Rectangle 67"/>
          <p:cNvSpPr>
            <a:spLocks noChangeArrowheads="1"/>
          </p:cNvSpPr>
          <p:nvPr/>
        </p:nvSpPr>
        <p:spPr bwMode="auto">
          <a:xfrm>
            <a:off x="1487488" y="6092654"/>
            <a:ext cx="3874078" cy="431799"/>
          </a:xfrm>
          <a:prstGeom prst="rect">
            <a:avLst/>
          </a:prstGeom>
          <a:noFill/>
          <a:ln w="9525">
            <a:noFill/>
            <a:miter lim="800000"/>
            <a:headEnd/>
            <a:tailEnd/>
          </a:ln>
        </p:spPr>
        <p:txBody>
          <a:bodyPr/>
          <a:lstStyle/>
          <a:p>
            <a:pPr algn="ctr"/>
            <a:r>
              <a:rPr lang="tr-TR" sz="2000" b="1">
                <a:solidFill>
                  <a:srgbClr val="002060"/>
                </a:solidFill>
                <a:latin typeface="Times New Roman" pitchFamily="18" charset="0"/>
                <a:cs typeface="Times New Roman" pitchFamily="18" charset="0"/>
              </a:rPr>
              <a:t>Sıhatır </a:t>
            </a:r>
            <a:r>
              <a:rPr lang="tr-TR" sz="2000" b="1" err="1">
                <a:solidFill>
                  <a:srgbClr val="002060"/>
                </a:solidFill>
                <a:latin typeface="Times New Roman" pitchFamily="18" charset="0"/>
                <a:cs typeface="Times New Roman" pitchFamily="18" charset="0"/>
              </a:rPr>
              <a:t>bğum</a:t>
            </a:r>
            <a:r>
              <a:rPr lang="tr-TR" sz="2000" b="1">
                <a:solidFill>
                  <a:srgbClr val="002060"/>
                </a:solidFill>
                <a:latin typeface="Times New Roman" pitchFamily="18" charset="0"/>
                <a:cs typeface="Times New Roman" pitchFamily="18" charset="0"/>
              </a:rPr>
              <a:t> </a:t>
            </a:r>
            <a:r>
              <a:rPr lang="tr-TR" sz="2000" b="1" err="1">
                <a:solidFill>
                  <a:srgbClr val="002060"/>
                </a:solidFill>
                <a:latin typeface="Times New Roman" pitchFamily="18" charset="0"/>
                <a:cs typeface="Times New Roman" pitchFamily="18" charset="0"/>
              </a:rPr>
              <a:t>pĺ`ane</a:t>
            </a:r>
            <a:r>
              <a:rPr lang="tr-TR" sz="2000" b="1">
                <a:solidFill>
                  <a:srgbClr val="002060"/>
                </a:solidFill>
                <a:latin typeface="Times New Roman" pitchFamily="18" charset="0"/>
                <a:cs typeface="Times New Roman" pitchFamily="18" charset="0"/>
              </a:rPr>
              <a:t> dexı</a:t>
            </a:r>
          </a:p>
        </p:txBody>
      </p:sp>
      <p:sp>
        <p:nvSpPr>
          <p:cNvPr id="894020" name="Rectangle 68"/>
          <p:cNvSpPr>
            <a:spLocks noChangeArrowheads="1"/>
          </p:cNvSpPr>
          <p:nvPr/>
        </p:nvSpPr>
        <p:spPr bwMode="auto">
          <a:xfrm>
            <a:off x="7392990" y="6094239"/>
            <a:ext cx="3167583" cy="431800"/>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000" b="1">
                <a:solidFill>
                  <a:srgbClr val="002060"/>
                </a:solidFill>
                <a:latin typeface="Adıǵe:_Arial_Normal" pitchFamily="34" charset="0"/>
                <a:cs typeface="Adıǵe:_Arial_Normal" pitchFamily="34" charset="0"/>
              </a:rPr>
              <a:t>Sıhatır </a:t>
            </a:r>
            <a:r>
              <a:rPr lang="tr-TR" sz="2000" b="1" err="1">
                <a:solidFill>
                  <a:srgbClr val="002060"/>
                </a:solidFill>
                <a:latin typeface="Adıǵe:_Arial_Normal" pitchFamily="34" charset="0"/>
                <a:cs typeface="Adıǵe:_Arial_Normal" pitchFamily="34" charset="0"/>
              </a:rPr>
              <a:t>bğum</a:t>
            </a:r>
            <a:r>
              <a:rPr lang="tr-TR" sz="2000" b="1">
                <a:solidFill>
                  <a:srgbClr val="002060"/>
                </a:solidFill>
                <a:latin typeface="Adıǵe:_Arial_Normal" pitchFamily="34" charset="0"/>
                <a:cs typeface="Adıǵe:_Arial_Normal" pitchFamily="34" charset="0"/>
              </a:rPr>
              <a:t> </a:t>
            </a:r>
            <a:r>
              <a:rPr lang="tr-TR" sz="2000" b="1" err="1">
                <a:solidFill>
                  <a:srgbClr val="002060"/>
                </a:solidFill>
                <a:latin typeface="Adıǵe:_Arial_Normal" pitchFamily="34" charset="0"/>
                <a:cs typeface="Adıǵe:_Arial_Normal" pitchFamily="34" charset="0"/>
              </a:rPr>
              <a:t>ṫuć</a:t>
            </a:r>
            <a:r>
              <a:rPr lang="tr-TR" sz="2000" b="1">
                <a:solidFill>
                  <a:srgbClr val="002060"/>
                </a:solidFill>
                <a:latin typeface="Adıǵe:_Arial_Normal" pitchFamily="34" charset="0"/>
                <a:cs typeface="Adıǵe:_Arial_Normal" pitchFamily="34" charset="0"/>
              </a:rPr>
              <a:t> yiı`</a:t>
            </a:r>
          </a:p>
          <a:p>
            <a:pPr algn="ctr">
              <a:lnSpc>
                <a:spcPct val="80000"/>
              </a:lnSpc>
              <a:spcBef>
                <a:spcPct val="20000"/>
              </a:spcBef>
              <a:buClr>
                <a:schemeClr val="hlink"/>
              </a:buClr>
              <a:buSzPct val="70000"/>
              <a:buFont typeface="Wingdings" pitchFamily="2" charset="2"/>
              <a:buNone/>
            </a:pPr>
            <a:endParaRPr lang="tr-TR" sz="2000" b="1">
              <a:solidFill>
                <a:srgbClr val="002060"/>
              </a:solidFill>
              <a:latin typeface="Adıǵe:_Arial_Normal" pitchFamily="34" charset="0"/>
              <a:cs typeface="Adıǵe:_Arial_Normal" pitchFamily="34" charset="0"/>
            </a:endParaRPr>
          </a:p>
        </p:txBody>
      </p:sp>
      <p:sp>
        <p:nvSpPr>
          <p:cNvPr id="894021" name="Rectangle 69"/>
          <p:cNvSpPr>
            <a:spLocks noChangeArrowheads="1"/>
          </p:cNvSpPr>
          <p:nvPr/>
        </p:nvSpPr>
        <p:spPr bwMode="auto">
          <a:xfrm>
            <a:off x="7319965" y="4149554"/>
            <a:ext cx="3167583" cy="431799"/>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000" b="1">
                <a:solidFill>
                  <a:srgbClr val="002060"/>
                </a:solidFill>
                <a:latin typeface="Times New Roman" pitchFamily="18" charset="0"/>
                <a:cs typeface="Times New Roman" pitchFamily="18" charset="0"/>
              </a:rPr>
              <a:t>Sıhatır bğure nıkore</a:t>
            </a:r>
          </a:p>
          <a:p>
            <a:pPr algn="ctr">
              <a:lnSpc>
                <a:spcPct val="80000"/>
              </a:lnSpc>
              <a:spcBef>
                <a:spcPct val="20000"/>
              </a:spcBef>
              <a:buClr>
                <a:schemeClr val="hlink"/>
              </a:buClr>
              <a:buSzPct val="70000"/>
              <a:buFont typeface="Wingdings" pitchFamily="2" charset="2"/>
              <a:buNone/>
            </a:pPr>
            <a:endParaRPr lang="tr-TR" sz="2000" b="1">
              <a:solidFill>
                <a:srgbClr val="002060"/>
              </a:solidFill>
              <a:latin typeface="Times New Roman" pitchFamily="18" charset="0"/>
              <a:cs typeface="Times New Roman" pitchFamily="18" charset="0"/>
            </a:endParaRPr>
          </a:p>
        </p:txBody>
      </p:sp>
      <p:sp>
        <p:nvSpPr>
          <p:cNvPr id="894022" name="Rectangle 70"/>
          <p:cNvSpPr>
            <a:spLocks noChangeArrowheads="1"/>
          </p:cNvSpPr>
          <p:nvPr/>
        </p:nvSpPr>
        <p:spPr bwMode="auto">
          <a:xfrm>
            <a:off x="7319965" y="2204864"/>
            <a:ext cx="3167583" cy="431800"/>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000" b="1">
                <a:solidFill>
                  <a:srgbClr val="002060"/>
                </a:solidFill>
                <a:latin typeface="Times New Roman" pitchFamily="18" charset="0"/>
                <a:cs typeface="Times New Roman" pitchFamily="18" charset="0"/>
              </a:rPr>
              <a:t>Sıhatır bğum pş`ı dexı</a:t>
            </a:r>
          </a:p>
          <a:p>
            <a:pPr algn="ctr">
              <a:lnSpc>
                <a:spcPct val="80000"/>
              </a:lnSpc>
              <a:spcBef>
                <a:spcPct val="20000"/>
              </a:spcBef>
              <a:buClr>
                <a:schemeClr val="hlink"/>
              </a:buClr>
              <a:buSzPct val="70000"/>
              <a:buFont typeface="Wingdings" pitchFamily="2" charset="2"/>
              <a:buNone/>
            </a:pPr>
            <a:endParaRPr lang="tr-TR" sz="2000" b="1">
              <a:solidFill>
                <a:srgbClr val="002060"/>
              </a:solidFill>
              <a:latin typeface="Times New Roman" pitchFamily="18" charset="0"/>
              <a:cs typeface="Times New Roman" pitchFamily="18" charset="0"/>
            </a:endParaRPr>
          </a:p>
        </p:txBody>
      </p:sp>
      <p:sp>
        <p:nvSpPr>
          <p:cNvPr id="18" name="Rectangle 4"/>
          <p:cNvSpPr>
            <a:spLocks noChangeArrowheads="1"/>
          </p:cNvSpPr>
          <p:nvPr/>
        </p:nvSpPr>
        <p:spPr bwMode="auto">
          <a:xfrm>
            <a:off x="3071816" y="6454030"/>
            <a:ext cx="6192837" cy="287338"/>
          </a:xfrm>
          <a:prstGeom prst="rect">
            <a:avLst/>
          </a:prstGeom>
          <a:noFill/>
          <a:ln w="9525">
            <a:noFill/>
            <a:miter lim="800000"/>
            <a:headEnd/>
            <a:tailEnd/>
          </a:ln>
          <a:effectLst/>
        </p:spPr>
        <p:txBody>
          <a:bodyPr anchor="ctr"/>
          <a:lstStyle/>
          <a:p>
            <a:pPr algn="ctr">
              <a:defRPr/>
            </a:pPr>
            <a:r>
              <a:rPr lang="tr-TR" sz="160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www.danef.com</a:t>
            </a:r>
            <a:endParaRPr lang="tr-TR" sz="1400" b="1">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9"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rgbClr val="002060"/>
                </a:solidFill>
              </a:rPr>
              <a:pPr/>
              <a:t>31</a:t>
            </a:fld>
            <a:endParaRPr lang="en-US" sz="1600" b="1">
              <a:solidFill>
                <a:srgbClr val="002060"/>
              </a:solidFill>
            </a:endParaRPr>
          </a:p>
        </p:txBody>
      </p:sp>
    </p:spTree>
    <p:extLst>
      <p:ext uri="{BB962C8B-B14F-4D97-AF65-F5344CB8AC3E}">
        <p14:creationId xmlns:p14="http://schemas.microsoft.com/office/powerpoint/2010/main" val="33526600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60000">
        <p:split orient="vert"/>
      </p:transition>
    </mc:Choice>
    <mc:Fallback xmlns="">
      <p:transition spd="slow" advClick="0" advTm="6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93954"/>
                                        </p:tgtEl>
                                        <p:attrNameLst>
                                          <p:attrName>style.visibility</p:attrName>
                                        </p:attrNameLst>
                                      </p:cBhvr>
                                      <p:to>
                                        <p:strVal val="visible"/>
                                      </p:to>
                                    </p:set>
                                    <p:anim calcmode="lin" valueType="num">
                                      <p:cBhvr additive="base">
                                        <p:cTn id="7" dur="500" fill="hold"/>
                                        <p:tgtEl>
                                          <p:spTgt spid="893954"/>
                                        </p:tgtEl>
                                        <p:attrNameLst>
                                          <p:attrName>ppt_x</p:attrName>
                                        </p:attrNameLst>
                                      </p:cBhvr>
                                      <p:tavLst>
                                        <p:tav tm="0">
                                          <p:val>
                                            <p:strVal val="#ppt_x"/>
                                          </p:val>
                                        </p:tav>
                                        <p:tav tm="100000">
                                          <p:val>
                                            <p:strVal val="#ppt_x"/>
                                          </p:val>
                                        </p:tav>
                                      </p:tavLst>
                                    </p:anim>
                                    <p:anim calcmode="lin" valueType="num">
                                      <p:cBhvr additive="base">
                                        <p:cTn id="8" dur="500" fill="hold"/>
                                        <p:tgtEl>
                                          <p:spTgt spid="8939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93957"/>
                                        </p:tgtEl>
                                        <p:attrNameLst>
                                          <p:attrName>style.visibility</p:attrName>
                                        </p:attrNameLst>
                                      </p:cBhvr>
                                      <p:to>
                                        <p:strVal val="visible"/>
                                      </p:to>
                                    </p:set>
                                    <p:anim calcmode="lin" valueType="num">
                                      <p:cBhvr additive="base">
                                        <p:cTn id="12" dur="2000" fill="hold"/>
                                        <p:tgtEl>
                                          <p:spTgt spid="893957"/>
                                        </p:tgtEl>
                                        <p:attrNameLst>
                                          <p:attrName>ppt_x</p:attrName>
                                        </p:attrNameLst>
                                      </p:cBhvr>
                                      <p:tavLst>
                                        <p:tav tm="0">
                                          <p:val>
                                            <p:strVal val="#ppt_x"/>
                                          </p:val>
                                        </p:tav>
                                        <p:tav tm="100000">
                                          <p:val>
                                            <p:strVal val="#ppt_x"/>
                                          </p:val>
                                        </p:tav>
                                      </p:tavLst>
                                    </p:anim>
                                    <p:anim calcmode="lin" valueType="num">
                                      <p:cBhvr additive="base">
                                        <p:cTn id="13" dur="2000" fill="hold"/>
                                        <p:tgtEl>
                                          <p:spTgt spid="893957"/>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4" fill="hold" grpId="0" nodeType="afterEffect">
                                  <p:stCondLst>
                                    <p:cond delay="0"/>
                                  </p:stCondLst>
                                  <p:childTnLst>
                                    <p:set>
                                      <p:cBhvr>
                                        <p:cTn id="16" dur="1" fill="hold">
                                          <p:stCondLst>
                                            <p:cond delay="0"/>
                                          </p:stCondLst>
                                        </p:cTn>
                                        <p:tgtEl>
                                          <p:spTgt spid="894018"/>
                                        </p:tgtEl>
                                        <p:attrNameLst>
                                          <p:attrName>style.visibility</p:attrName>
                                        </p:attrNameLst>
                                      </p:cBhvr>
                                      <p:to>
                                        <p:strVal val="visible"/>
                                      </p:to>
                                    </p:set>
                                    <p:anim calcmode="lin" valueType="num">
                                      <p:cBhvr additive="base">
                                        <p:cTn id="17" dur="2000" fill="hold"/>
                                        <p:tgtEl>
                                          <p:spTgt spid="894018"/>
                                        </p:tgtEl>
                                        <p:attrNameLst>
                                          <p:attrName>ppt_x</p:attrName>
                                        </p:attrNameLst>
                                      </p:cBhvr>
                                      <p:tavLst>
                                        <p:tav tm="0">
                                          <p:val>
                                            <p:strVal val="#ppt_x"/>
                                          </p:val>
                                        </p:tav>
                                        <p:tav tm="100000">
                                          <p:val>
                                            <p:strVal val="#ppt_x"/>
                                          </p:val>
                                        </p:tav>
                                      </p:tavLst>
                                    </p:anim>
                                    <p:anim calcmode="lin" valueType="num">
                                      <p:cBhvr additive="base">
                                        <p:cTn id="18" dur="2000" fill="hold"/>
                                        <p:tgtEl>
                                          <p:spTgt spid="894018"/>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fill="hold" grpId="0" nodeType="afterEffect">
                                  <p:stCondLst>
                                    <p:cond delay="0"/>
                                  </p:stCondLst>
                                  <p:childTnLst>
                                    <p:set>
                                      <p:cBhvr>
                                        <p:cTn id="21" dur="1" fill="hold">
                                          <p:stCondLst>
                                            <p:cond delay="0"/>
                                          </p:stCondLst>
                                        </p:cTn>
                                        <p:tgtEl>
                                          <p:spTgt spid="894019"/>
                                        </p:tgtEl>
                                        <p:attrNameLst>
                                          <p:attrName>style.visibility</p:attrName>
                                        </p:attrNameLst>
                                      </p:cBhvr>
                                      <p:to>
                                        <p:strVal val="visible"/>
                                      </p:to>
                                    </p:set>
                                    <p:anim calcmode="lin" valueType="num">
                                      <p:cBhvr additive="base">
                                        <p:cTn id="22" dur="2000" fill="hold"/>
                                        <p:tgtEl>
                                          <p:spTgt spid="894019"/>
                                        </p:tgtEl>
                                        <p:attrNameLst>
                                          <p:attrName>ppt_x</p:attrName>
                                        </p:attrNameLst>
                                      </p:cBhvr>
                                      <p:tavLst>
                                        <p:tav tm="0">
                                          <p:val>
                                            <p:strVal val="#ppt_x"/>
                                          </p:val>
                                        </p:tav>
                                        <p:tav tm="100000">
                                          <p:val>
                                            <p:strVal val="#ppt_x"/>
                                          </p:val>
                                        </p:tav>
                                      </p:tavLst>
                                    </p:anim>
                                    <p:anim calcmode="lin" valueType="num">
                                      <p:cBhvr additive="base">
                                        <p:cTn id="23" dur="2000" fill="hold"/>
                                        <p:tgtEl>
                                          <p:spTgt spid="894019"/>
                                        </p:tgtEl>
                                        <p:attrNameLst>
                                          <p:attrName>ppt_y</p:attrName>
                                        </p:attrNameLst>
                                      </p:cBhvr>
                                      <p:tavLst>
                                        <p:tav tm="0">
                                          <p:val>
                                            <p:strVal val="1+#ppt_h/2"/>
                                          </p:val>
                                        </p:tav>
                                        <p:tav tm="100000">
                                          <p:val>
                                            <p:strVal val="#ppt_y"/>
                                          </p:val>
                                        </p:tav>
                                      </p:tavLst>
                                    </p:anim>
                                  </p:childTnLst>
                                </p:cTn>
                              </p:par>
                            </p:childTnLst>
                          </p:cTn>
                        </p:par>
                        <p:par>
                          <p:cTn id="24" fill="hold">
                            <p:stCondLst>
                              <p:cond delay="6500"/>
                            </p:stCondLst>
                            <p:childTnLst>
                              <p:par>
                                <p:cTn id="25" presetID="2" presetClass="entr" presetSubtype="4" fill="hold" grpId="0" nodeType="afterEffect">
                                  <p:stCondLst>
                                    <p:cond delay="0"/>
                                  </p:stCondLst>
                                  <p:childTnLst>
                                    <p:set>
                                      <p:cBhvr>
                                        <p:cTn id="26" dur="1" fill="hold">
                                          <p:stCondLst>
                                            <p:cond delay="0"/>
                                          </p:stCondLst>
                                        </p:cTn>
                                        <p:tgtEl>
                                          <p:spTgt spid="894022"/>
                                        </p:tgtEl>
                                        <p:attrNameLst>
                                          <p:attrName>style.visibility</p:attrName>
                                        </p:attrNameLst>
                                      </p:cBhvr>
                                      <p:to>
                                        <p:strVal val="visible"/>
                                      </p:to>
                                    </p:set>
                                    <p:anim calcmode="lin" valueType="num">
                                      <p:cBhvr additive="base">
                                        <p:cTn id="27" dur="2000" fill="hold"/>
                                        <p:tgtEl>
                                          <p:spTgt spid="894022"/>
                                        </p:tgtEl>
                                        <p:attrNameLst>
                                          <p:attrName>ppt_x</p:attrName>
                                        </p:attrNameLst>
                                      </p:cBhvr>
                                      <p:tavLst>
                                        <p:tav tm="0">
                                          <p:val>
                                            <p:strVal val="#ppt_x"/>
                                          </p:val>
                                        </p:tav>
                                        <p:tav tm="100000">
                                          <p:val>
                                            <p:strVal val="#ppt_x"/>
                                          </p:val>
                                        </p:tav>
                                      </p:tavLst>
                                    </p:anim>
                                    <p:anim calcmode="lin" valueType="num">
                                      <p:cBhvr additive="base">
                                        <p:cTn id="28" dur="2000" fill="hold"/>
                                        <p:tgtEl>
                                          <p:spTgt spid="894022"/>
                                        </p:tgtEl>
                                        <p:attrNameLst>
                                          <p:attrName>ppt_y</p:attrName>
                                        </p:attrNameLst>
                                      </p:cBhvr>
                                      <p:tavLst>
                                        <p:tav tm="0">
                                          <p:val>
                                            <p:strVal val="1+#ppt_h/2"/>
                                          </p:val>
                                        </p:tav>
                                        <p:tav tm="100000">
                                          <p:val>
                                            <p:strVal val="#ppt_y"/>
                                          </p:val>
                                        </p:tav>
                                      </p:tavLst>
                                    </p:anim>
                                  </p:childTnLst>
                                </p:cTn>
                              </p:par>
                            </p:childTnLst>
                          </p:cTn>
                        </p:par>
                        <p:par>
                          <p:cTn id="29" fill="hold">
                            <p:stCondLst>
                              <p:cond delay="8500"/>
                            </p:stCondLst>
                            <p:childTnLst>
                              <p:par>
                                <p:cTn id="30" presetID="2" presetClass="entr" presetSubtype="4" fill="hold" grpId="0" nodeType="afterEffect">
                                  <p:stCondLst>
                                    <p:cond delay="0"/>
                                  </p:stCondLst>
                                  <p:childTnLst>
                                    <p:set>
                                      <p:cBhvr>
                                        <p:cTn id="31" dur="1" fill="hold">
                                          <p:stCondLst>
                                            <p:cond delay="0"/>
                                          </p:stCondLst>
                                        </p:cTn>
                                        <p:tgtEl>
                                          <p:spTgt spid="894021"/>
                                        </p:tgtEl>
                                        <p:attrNameLst>
                                          <p:attrName>style.visibility</p:attrName>
                                        </p:attrNameLst>
                                      </p:cBhvr>
                                      <p:to>
                                        <p:strVal val="visible"/>
                                      </p:to>
                                    </p:set>
                                    <p:anim calcmode="lin" valueType="num">
                                      <p:cBhvr additive="base">
                                        <p:cTn id="32" dur="2000" fill="hold"/>
                                        <p:tgtEl>
                                          <p:spTgt spid="894021"/>
                                        </p:tgtEl>
                                        <p:attrNameLst>
                                          <p:attrName>ppt_x</p:attrName>
                                        </p:attrNameLst>
                                      </p:cBhvr>
                                      <p:tavLst>
                                        <p:tav tm="0">
                                          <p:val>
                                            <p:strVal val="#ppt_x"/>
                                          </p:val>
                                        </p:tav>
                                        <p:tav tm="100000">
                                          <p:val>
                                            <p:strVal val="#ppt_x"/>
                                          </p:val>
                                        </p:tav>
                                      </p:tavLst>
                                    </p:anim>
                                    <p:anim calcmode="lin" valueType="num">
                                      <p:cBhvr additive="base">
                                        <p:cTn id="33" dur="2000" fill="hold"/>
                                        <p:tgtEl>
                                          <p:spTgt spid="894021"/>
                                        </p:tgtEl>
                                        <p:attrNameLst>
                                          <p:attrName>ppt_y</p:attrName>
                                        </p:attrNameLst>
                                      </p:cBhvr>
                                      <p:tavLst>
                                        <p:tav tm="0">
                                          <p:val>
                                            <p:strVal val="1+#ppt_h/2"/>
                                          </p:val>
                                        </p:tav>
                                        <p:tav tm="100000">
                                          <p:val>
                                            <p:strVal val="#ppt_y"/>
                                          </p:val>
                                        </p:tav>
                                      </p:tavLst>
                                    </p:anim>
                                  </p:childTnLst>
                                </p:cTn>
                              </p:par>
                            </p:childTnLst>
                          </p:cTn>
                        </p:par>
                        <p:par>
                          <p:cTn id="34" fill="hold">
                            <p:stCondLst>
                              <p:cond delay="10500"/>
                            </p:stCondLst>
                            <p:childTnLst>
                              <p:par>
                                <p:cTn id="35" presetID="2" presetClass="entr" presetSubtype="4" fill="hold" grpId="0" nodeType="afterEffect">
                                  <p:stCondLst>
                                    <p:cond delay="0"/>
                                  </p:stCondLst>
                                  <p:childTnLst>
                                    <p:set>
                                      <p:cBhvr>
                                        <p:cTn id="36" dur="1" fill="hold">
                                          <p:stCondLst>
                                            <p:cond delay="0"/>
                                          </p:stCondLst>
                                        </p:cTn>
                                        <p:tgtEl>
                                          <p:spTgt spid="894020"/>
                                        </p:tgtEl>
                                        <p:attrNameLst>
                                          <p:attrName>style.visibility</p:attrName>
                                        </p:attrNameLst>
                                      </p:cBhvr>
                                      <p:to>
                                        <p:strVal val="visible"/>
                                      </p:to>
                                    </p:set>
                                    <p:anim calcmode="lin" valueType="num">
                                      <p:cBhvr additive="base">
                                        <p:cTn id="37" dur="2000" fill="hold"/>
                                        <p:tgtEl>
                                          <p:spTgt spid="894020"/>
                                        </p:tgtEl>
                                        <p:attrNameLst>
                                          <p:attrName>ppt_x</p:attrName>
                                        </p:attrNameLst>
                                      </p:cBhvr>
                                      <p:tavLst>
                                        <p:tav tm="0">
                                          <p:val>
                                            <p:strVal val="#ppt_x"/>
                                          </p:val>
                                        </p:tav>
                                        <p:tav tm="100000">
                                          <p:val>
                                            <p:strVal val="#ppt_x"/>
                                          </p:val>
                                        </p:tav>
                                      </p:tavLst>
                                    </p:anim>
                                    <p:anim calcmode="lin" valueType="num">
                                      <p:cBhvr additive="base">
                                        <p:cTn id="38" dur="2000" fill="hold"/>
                                        <p:tgtEl>
                                          <p:spTgt spid="8940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4" grpId="0"/>
      <p:bldP spid="893957" grpId="0"/>
      <p:bldP spid="894018" grpId="0"/>
      <p:bldP spid="894019" grpId="0"/>
      <p:bldP spid="894020" grpId="0"/>
      <p:bldP spid="894021" grpId="0"/>
      <p:bldP spid="8940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17507" name="Rectangle 3"/>
          <p:cNvSpPr>
            <a:spLocks noChangeArrowheads="1"/>
          </p:cNvSpPr>
          <p:nvPr/>
        </p:nvSpPr>
        <p:spPr bwMode="auto">
          <a:xfrm>
            <a:off x="1524000" y="4292451"/>
            <a:ext cx="8820150" cy="1371600"/>
          </a:xfrm>
          <a:prstGeom prst="rect">
            <a:avLst/>
          </a:prstGeom>
          <a:noFill/>
          <a:ln w="9525">
            <a:noFill/>
            <a:miter lim="800000"/>
            <a:headEnd/>
            <a:tailEnd/>
          </a:ln>
          <a:effectLst/>
        </p:spPr>
        <p:txBody>
          <a:bodyPr anchor="ctr"/>
          <a:lstStyle/>
          <a:p>
            <a:pPr algn="ctr">
              <a:defRPr/>
            </a:pPr>
            <a:r>
              <a:rPr lang="tr-TR" sz="2400" b="1">
                <a:solidFill>
                  <a:schemeClr val="tx2"/>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rPr>
              <a:t> </a:t>
            </a:r>
            <a:endParaRPr lang="tr-TR" sz="1400" b="1">
              <a:solidFill>
                <a:schemeClr val="tx1"/>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17508" name="Rectangle 4"/>
          <p:cNvSpPr>
            <a:spLocks noChangeArrowheads="1"/>
          </p:cNvSpPr>
          <p:nvPr/>
        </p:nvSpPr>
        <p:spPr bwMode="auto">
          <a:xfrm>
            <a:off x="5174994" y="6454846"/>
            <a:ext cx="1842012" cy="288682"/>
          </a:xfrm>
          <a:prstGeom prst="rect">
            <a:avLst/>
          </a:prstGeom>
          <a:noFill/>
          <a:ln w="9525">
            <a:noFill/>
            <a:miter lim="800000"/>
            <a:headEnd/>
            <a:tailEnd/>
          </a:ln>
          <a:effectLst/>
        </p:spPr>
        <p:txBody>
          <a:bodyPr anchor="ctr"/>
          <a:lstStyle/>
          <a:p>
            <a:pPr algn="ctr">
              <a:defRPr/>
            </a:pPr>
            <a:r>
              <a:rPr lang="tr-TR" sz="1800">
                <a:solidFill>
                  <a:schemeClr val="bg2">
                    <a:lumMod val="90000"/>
                    <a:lumOff val="1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www.danef.com</a:t>
            </a:r>
            <a:endParaRPr lang="tr-TR" sz="1600" b="1">
              <a:solidFill>
                <a:schemeClr val="bg2">
                  <a:lumMod val="90000"/>
                  <a:lumOff val="1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aphicFrame>
        <p:nvGraphicFramePr>
          <p:cNvPr id="105769" name="Group 297"/>
          <p:cNvGraphicFramePr>
            <a:graphicFrameLocks noGrp="1"/>
          </p:cNvGraphicFramePr>
          <p:nvPr>
            <p:extLst>
              <p:ext uri="{D42A27DB-BD31-4B8C-83A1-F6EECF244321}">
                <p14:modId xmlns:p14="http://schemas.microsoft.com/office/powerpoint/2010/main" val="1574673246"/>
              </p:ext>
            </p:extLst>
          </p:nvPr>
        </p:nvGraphicFramePr>
        <p:xfrm>
          <a:off x="4412457" y="5227587"/>
          <a:ext cx="3367086" cy="701040"/>
        </p:xfrm>
        <a:graphic>
          <a:graphicData uri="http://schemas.openxmlformats.org/drawingml/2006/table">
            <a:tbl>
              <a:tblPr/>
              <a:tblGrid>
                <a:gridCol w="3367086">
                  <a:extLst>
                    <a:ext uri="{9D8B030D-6E8A-4147-A177-3AD203B41FA5}">
                      <a16:colId xmlns:a16="http://schemas.microsoft.com/office/drawing/2014/main" val="20000"/>
                    </a:ext>
                  </a:extLst>
                </a:gridCol>
              </a:tblGrid>
              <a:tr h="6419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40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TIĞAṔE</a:t>
                      </a:r>
                      <a:endParaRPr kumimoji="0" lang="tr-TR" sz="28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05768" name="Group 296"/>
          <p:cNvGraphicFramePr>
            <a:graphicFrameLocks noGrp="1"/>
          </p:cNvGraphicFramePr>
          <p:nvPr>
            <p:extLst>
              <p:ext uri="{D42A27DB-BD31-4B8C-83A1-F6EECF244321}">
                <p14:modId xmlns:p14="http://schemas.microsoft.com/office/powerpoint/2010/main" val="3762499282"/>
              </p:ext>
            </p:extLst>
          </p:nvPr>
        </p:nvGraphicFramePr>
        <p:xfrm>
          <a:off x="1631505" y="2999279"/>
          <a:ext cx="2838028" cy="712513"/>
        </p:xfrm>
        <a:graphic>
          <a:graphicData uri="http://schemas.openxmlformats.org/drawingml/2006/table">
            <a:tbl>
              <a:tblPr/>
              <a:tblGrid>
                <a:gridCol w="2838028">
                  <a:extLst>
                    <a:ext uri="{9D8B030D-6E8A-4147-A177-3AD203B41FA5}">
                      <a16:colId xmlns:a16="http://schemas.microsoft.com/office/drawing/2014/main" val="20000"/>
                    </a:ext>
                  </a:extLst>
                </a:gridCol>
              </a:tblGrid>
              <a:tr h="7125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40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KOHAṔE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05770" name="Group 298"/>
          <p:cNvGraphicFramePr>
            <a:graphicFrameLocks noGrp="1"/>
          </p:cNvGraphicFramePr>
          <p:nvPr>
            <p:extLst>
              <p:ext uri="{D42A27DB-BD31-4B8C-83A1-F6EECF244321}">
                <p14:modId xmlns:p14="http://schemas.microsoft.com/office/powerpoint/2010/main" val="506781207"/>
              </p:ext>
            </p:extLst>
          </p:nvPr>
        </p:nvGraphicFramePr>
        <p:xfrm>
          <a:off x="7680178" y="3000004"/>
          <a:ext cx="2808313" cy="712513"/>
        </p:xfrm>
        <a:graphic>
          <a:graphicData uri="http://schemas.openxmlformats.org/drawingml/2006/table">
            <a:tbl>
              <a:tblPr/>
              <a:tblGrid>
                <a:gridCol w="2808313">
                  <a:extLst>
                    <a:ext uri="{9D8B030D-6E8A-4147-A177-3AD203B41FA5}">
                      <a16:colId xmlns:a16="http://schemas.microsoft.com/office/drawing/2014/main" val="20000"/>
                    </a:ext>
                  </a:extLst>
                </a:gridCol>
              </a:tblGrid>
              <a:tr h="7125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40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KOĆIṔE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graphicFrame>
        <p:nvGraphicFramePr>
          <p:cNvPr id="105767" name="Group 295"/>
          <p:cNvGraphicFramePr>
            <a:graphicFrameLocks noGrp="1"/>
          </p:cNvGraphicFramePr>
          <p:nvPr>
            <p:extLst>
              <p:ext uri="{D42A27DB-BD31-4B8C-83A1-F6EECF244321}">
                <p14:modId xmlns:p14="http://schemas.microsoft.com/office/powerpoint/2010/main" val="1157344838"/>
              </p:ext>
            </p:extLst>
          </p:nvPr>
        </p:nvGraphicFramePr>
        <p:xfrm>
          <a:off x="4401504" y="579787"/>
          <a:ext cx="3250993" cy="712513"/>
        </p:xfrm>
        <a:graphic>
          <a:graphicData uri="http://schemas.openxmlformats.org/drawingml/2006/table">
            <a:tbl>
              <a:tblPr/>
              <a:tblGrid>
                <a:gridCol w="3250993">
                  <a:extLst>
                    <a:ext uri="{9D8B030D-6E8A-4147-A177-3AD203B41FA5}">
                      <a16:colId xmlns:a16="http://schemas.microsoft.com/office/drawing/2014/main" val="20000"/>
                    </a:ext>
                  </a:extLst>
                </a:gridCol>
              </a:tblGrid>
              <a:tr h="712513">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4000" b="1" i="0" u="none" strike="noStrike" cap="none" normalizeH="0" baseline="0">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TIĞEMIWE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pic>
        <p:nvPicPr>
          <p:cNvPr id="917544" name="Picture 40">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5943600" y="3276451"/>
            <a:ext cx="304800" cy="304800"/>
          </a:xfrm>
          <a:prstGeom prst="rect">
            <a:avLst/>
          </a:prstGeom>
          <a:noFill/>
          <a:ln w="9525">
            <a:noFill/>
            <a:miter lim="800000"/>
            <a:headEnd/>
            <a:tailEnd/>
          </a:ln>
        </p:spPr>
      </p:pic>
      <p:sp>
        <p:nvSpPr>
          <p:cNvPr id="12"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pPr/>
              <a:t>32</a:t>
            </a:fld>
            <a:endParaRPr lang="en-US" sz="1600" b="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2" name="Resi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3739" y="1984597"/>
            <a:ext cx="2804522" cy="2804522"/>
          </a:xfrm>
          <a:prstGeom prst="rect">
            <a:avLst/>
          </a:prstGeom>
        </p:spPr>
      </p:pic>
    </p:spTree>
    <p:extLst>
      <p:ext uri="{BB962C8B-B14F-4D97-AF65-F5344CB8AC3E}">
        <p14:creationId xmlns:p14="http://schemas.microsoft.com/office/powerpoint/2010/main" val="1354409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8000">
        <p:split orient="vert"/>
      </p:transition>
    </mc:Choice>
    <mc:Fallback xmlns="">
      <p:transition spd="slow" advClick="0" advTm="28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0" fill="hold"/>
                                        <p:tgtEl>
                                          <p:spTgt spid="9175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1754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33892" name="Rectangle 4"/>
          <p:cNvSpPr>
            <a:spLocks noChangeArrowheads="1"/>
          </p:cNvSpPr>
          <p:nvPr/>
        </p:nvSpPr>
        <p:spPr bwMode="auto">
          <a:xfrm>
            <a:off x="3071816" y="6165850"/>
            <a:ext cx="6192837" cy="287338"/>
          </a:xfrm>
          <a:prstGeom prst="rect">
            <a:avLst/>
          </a:prstGeom>
          <a:noFill/>
          <a:ln w="9525">
            <a:noFill/>
            <a:miter lim="800000"/>
            <a:headEnd/>
            <a:tailEnd/>
          </a:ln>
          <a:effectLst/>
        </p:spPr>
        <p:txBody>
          <a:bodyPr anchor="ctr"/>
          <a:lstStyle/>
          <a:p>
            <a:pPr algn="ctr">
              <a:defRPr/>
            </a:pPr>
            <a:r>
              <a:rPr lang="tr-TR" sz="1400">
                <a:solidFill>
                  <a:schemeClr val="bg2"/>
                </a:solidFill>
              </a:rPr>
              <a:t>www.danef.com</a:t>
            </a:r>
            <a:endParaRPr lang="tr-TR" sz="1200" b="1">
              <a:solidFill>
                <a:schemeClr val="bg2"/>
              </a:solidFill>
            </a:endParaRPr>
          </a:p>
        </p:txBody>
      </p:sp>
      <p:pic>
        <p:nvPicPr>
          <p:cNvPr id="94212" name="Picture 41" descr="sol"/>
          <p:cNvPicPr>
            <a:picLocks noChangeAspect="1" noChangeArrowheads="1"/>
          </p:cNvPicPr>
          <p:nvPr/>
        </p:nvPicPr>
        <p:blipFill>
          <a:blip r:embed="rId5" cstate="print"/>
          <a:srcRect/>
          <a:stretch>
            <a:fillRect/>
          </a:stretch>
        </p:blipFill>
        <p:spPr bwMode="auto">
          <a:xfrm>
            <a:off x="2351091" y="2181225"/>
            <a:ext cx="2346325" cy="2082800"/>
          </a:xfrm>
          <a:prstGeom prst="rect">
            <a:avLst/>
          </a:prstGeom>
          <a:noFill/>
          <a:ln w="9525">
            <a:noFill/>
            <a:miter lim="800000"/>
            <a:headEnd/>
            <a:tailEnd/>
          </a:ln>
        </p:spPr>
      </p:pic>
      <p:pic>
        <p:nvPicPr>
          <p:cNvPr id="94213" name="Picture 42" descr="sağ"/>
          <p:cNvPicPr>
            <a:picLocks noChangeAspect="1" noChangeArrowheads="1"/>
          </p:cNvPicPr>
          <p:nvPr/>
        </p:nvPicPr>
        <p:blipFill>
          <a:blip r:embed="rId6" cstate="print"/>
          <a:srcRect/>
          <a:stretch>
            <a:fillRect/>
          </a:stretch>
        </p:blipFill>
        <p:spPr bwMode="auto">
          <a:xfrm>
            <a:off x="7494591" y="2209800"/>
            <a:ext cx="2346325" cy="2082800"/>
          </a:xfrm>
          <a:prstGeom prst="rect">
            <a:avLst/>
          </a:prstGeom>
          <a:noFill/>
          <a:ln w="9525">
            <a:noFill/>
            <a:miter lim="800000"/>
            <a:headEnd/>
            <a:tailEnd/>
          </a:ln>
        </p:spPr>
      </p:pic>
      <p:graphicFrame>
        <p:nvGraphicFramePr>
          <p:cNvPr id="106755" name="Group 259"/>
          <p:cNvGraphicFramePr>
            <a:graphicFrameLocks noGrp="1"/>
          </p:cNvGraphicFramePr>
          <p:nvPr/>
        </p:nvGraphicFramePr>
        <p:xfrm>
          <a:off x="5087444" y="575712"/>
          <a:ext cx="1872655" cy="457200"/>
        </p:xfrm>
        <a:graphic>
          <a:graphicData uri="http://schemas.openxmlformats.org/drawingml/2006/table">
            <a:tbl>
              <a:tblPr/>
              <a:tblGrid>
                <a:gridCol w="1872655">
                  <a:extLst>
                    <a:ext uri="{9D8B030D-6E8A-4147-A177-3AD203B41FA5}">
                      <a16:colId xmlns:a16="http://schemas.microsoft.com/office/drawing/2014/main" val="20000"/>
                    </a:ext>
                  </a:extLst>
                </a:gridCol>
              </a:tblGrid>
              <a:tr h="4572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tx1"/>
                          </a:solidFill>
                          <a:effectLst/>
                          <a:latin typeface="Garamond" pitchFamily="18" charset="0"/>
                        </a:rPr>
                        <a:t>ZANĆE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2159"/>
                    </a:solidFill>
                  </a:tcPr>
                </a:tc>
                <a:extLst>
                  <a:ext uri="{0D108BD9-81ED-4DB2-BD59-A6C34878D82A}">
                    <a16:rowId xmlns:a16="http://schemas.microsoft.com/office/drawing/2014/main" val="10000"/>
                  </a:ext>
                </a:extLst>
              </a:tr>
            </a:tbl>
          </a:graphicData>
        </a:graphic>
      </p:graphicFrame>
      <p:sp>
        <p:nvSpPr>
          <p:cNvPr id="94222" name="AutoShape 52"/>
          <p:cNvSpPr>
            <a:spLocks noChangeArrowheads="1"/>
          </p:cNvSpPr>
          <p:nvPr/>
        </p:nvSpPr>
        <p:spPr bwMode="auto">
          <a:xfrm>
            <a:off x="5880103" y="4005067"/>
            <a:ext cx="360363" cy="1439863"/>
          </a:xfrm>
          <a:prstGeom prst="upArrow">
            <a:avLst>
              <a:gd name="adj1" fmla="val 50000"/>
              <a:gd name="adj2" fmla="val 99890"/>
            </a:avLst>
          </a:prstGeom>
          <a:solidFill>
            <a:srgbClr val="FF0000"/>
          </a:solidFill>
          <a:ln w="25400">
            <a:solidFill>
              <a:schemeClr val="tx1"/>
            </a:solidFill>
            <a:miter lim="800000"/>
            <a:headEnd/>
            <a:tailEnd/>
          </a:ln>
        </p:spPr>
        <p:txBody>
          <a:bodyPr wrap="none" anchor="ctr"/>
          <a:lstStyle/>
          <a:p>
            <a:pPr algn="ctr"/>
            <a:endParaRPr lang="tr-TR"/>
          </a:p>
        </p:txBody>
      </p:sp>
      <p:graphicFrame>
        <p:nvGraphicFramePr>
          <p:cNvPr id="106756" name="Group 260"/>
          <p:cNvGraphicFramePr>
            <a:graphicFrameLocks noGrp="1"/>
          </p:cNvGraphicFramePr>
          <p:nvPr/>
        </p:nvGraphicFramePr>
        <p:xfrm>
          <a:off x="2351091" y="4437063"/>
          <a:ext cx="2376487" cy="457200"/>
        </p:xfrm>
        <a:graphic>
          <a:graphicData uri="http://schemas.openxmlformats.org/drawingml/2006/table">
            <a:tbl>
              <a:tblPr/>
              <a:tblGrid>
                <a:gridCol w="2376487">
                  <a:extLst>
                    <a:ext uri="{9D8B030D-6E8A-4147-A177-3AD203B41FA5}">
                      <a16:colId xmlns:a16="http://schemas.microsoft.com/office/drawing/2014/main" val="20000"/>
                    </a:ext>
                  </a:extLst>
                </a:gridCol>
              </a:tblGrid>
              <a:tr h="4572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tx1"/>
                          </a:solidFill>
                          <a:effectLst/>
                          <a:latin typeface="ArialAdige2" pitchFamily="34" charset="0"/>
                          <a:cs typeface="ArialAdige2" pitchFamily="34" charset="0"/>
                        </a:rPr>
                        <a:t>SEMEGU</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2159"/>
                    </a:solidFill>
                  </a:tcPr>
                </a:tc>
                <a:extLst>
                  <a:ext uri="{0D108BD9-81ED-4DB2-BD59-A6C34878D82A}">
                    <a16:rowId xmlns:a16="http://schemas.microsoft.com/office/drawing/2014/main" val="10000"/>
                  </a:ext>
                </a:extLst>
              </a:tr>
            </a:tbl>
          </a:graphicData>
        </a:graphic>
      </p:graphicFrame>
      <p:graphicFrame>
        <p:nvGraphicFramePr>
          <p:cNvPr id="106757" name="Group 261"/>
          <p:cNvGraphicFramePr>
            <a:graphicFrameLocks noGrp="1"/>
          </p:cNvGraphicFramePr>
          <p:nvPr/>
        </p:nvGraphicFramePr>
        <p:xfrm>
          <a:off x="7464425" y="4437063"/>
          <a:ext cx="2376488" cy="457200"/>
        </p:xfrm>
        <a:graphic>
          <a:graphicData uri="http://schemas.openxmlformats.org/drawingml/2006/table">
            <a:tbl>
              <a:tblPr/>
              <a:tblGrid>
                <a:gridCol w="2376488">
                  <a:extLst>
                    <a:ext uri="{9D8B030D-6E8A-4147-A177-3AD203B41FA5}">
                      <a16:colId xmlns:a16="http://schemas.microsoft.com/office/drawing/2014/main" val="20000"/>
                    </a:ext>
                  </a:extLst>
                </a:gridCol>
              </a:tblGrid>
              <a:tr h="45720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2400" b="1" i="0" u="none" strike="noStrike" cap="none" normalizeH="0" baseline="0">
                          <a:ln>
                            <a:noFill/>
                          </a:ln>
                          <a:solidFill>
                            <a:schemeClr val="tx1"/>
                          </a:solidFill>
                          <a:effectLst/>
                          <a:latin typeface="ArialAdige2" pitchFamily="34" charset="0"/>
                          <a:cs typeface="ArialAdige2" pitchFamily="34" charset="0"/>
                        </a:rPr>
                        <a:t>CABĞU</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D2159"/>
                    </a:solidFill>
                  </a:tcPr>
                </a:tc>
                <a:extLst>
                  <a:ext uri="{0D108BD9-81ED-4DB2-BD59-A6C34878D82A}">
                    <a16:rowId xmlns:a16="http://schemas.microsoft.com/office/drawing/2014/main" val="10000"/>
                  </a:ext>
                </a:extLst>
              </a:tr>
            </a:tbl>
          </a:graphicData>
        </a:graphic>
      </p:graphicFrame>
      <p:pic>
        <p:nvPicPr>
          <p:cNvPr id="933959" name="Picture 7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10363200" y="6553200"/>
            <a:ext cx="304800" cy="304800"/>
          </a:xfrm>
          <a:prstGeom prst="rect">
            <a:avLst/>
          </a:prstGeom>
          <a:noFill/>
          <a:ln w="9525">
            <a:noFill/>
            <a:miter lim="800000"/>
            <a:headEnd/>
            <a:tailEnd/>
          </a:ln>
        </p:spPr>
      </p:pic>
      <p:sp>
        <p:nvSpPr>
          <p:cNvPr id="13"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33</a:t>
            </a:fld>
            <a:endParaRPr lang="en-US" sz="1600" b="1">
              <a:solidFill>
                <a:schemeClr val="bg1"/>
              </a:solidFill>
            </a:endParaRPr>
          </a:p>
        </p:txBody>
      </p:sp>
      <p:sp>
        <p:nvSpPr>
          <p:cNvPr id="12" name="Rectangle 4"/>
          <p:cNvSpPr>
            <a:spLocks noChangeArrowheads="1"/>
          </p:cNvSpPr>
          <p:nvPr/>
        </p:nvSpPr>
        <p:spPr bwMode="auto">
          <a:xfrm>
            <a:off x="5303914" y="5589240"/>
            <a:ext cx="1512169" cy="360040"/>
          </a:xfrm>
          <a:prstGeom prst="rect">
            <a:avLst/>
          </a:prstGeom>
          <a:solidFill>
            <a:srgbClr val="2D2159"/>
          </a:solidFill>
          <a:ln w="9525">
            <a:noFill/>
            <a:miter lim="800000"/>
            <a:headEnd/>
            <a:tailEnd/>
          </a:ln>
          <a:effectLst/>
        </p:spPr>
        <p:txBody>
          <a:bodyPr anchor="ctr"/>
          <a:lstStyle/>
          <a:p>
            <a:pPr algn="ctr">
              <a:defRPr/>
            </a:pPr>
            <a:r>
              <a:rPr lang="tr-TR" sz="2000" b="1">
                <a:solidFill>
                  <a:schemeClr val="tx1"/>
                </a:solidFill>
                <a:latin typeface="Adıǵe:_Arial_Normal" pitchFamily="34" charset="0"/>
                <a:cs typeface="Adıǵe:_Arial_Normal" pitchFamily="34" charset="0"/>
              </a:rPr>
              <a:t>ĆIB </a:t>
            </a:r>
          </a:p>
        </p:txBody>
      </p:sp>
      <p:sp>
        <p:nvSpPr>
          <p:cNvPr id="14" name="Rectangle 4"/>
          <p:cNvSpPr>
            <a:spLocks noChangeArrowheads="1"/>
          </p:cNvSpPr>
          <p:nvPr/>
        </p:nvSpPr>
        <p:spPr bwMode="auto">
          <a:xfrm>
            <a:off x="5519936" y="3429000"/>
            <a:ext cx="1008112" cy="360040"/>
          </a:xfrm>
          <a:prstGeom prst="rect">
            <a:avLst/>
          </a:prstGeom>
          <a:solidFill>
            <a:srgbClr val="2D2159"/>
          </a:solidFill>
          <a:ln w="9525">
            <a:noFill/>
            <a:miter lim="800000"/>
            <a:headEnd/>
            <a:tailEnd/>
          </a:ln>
          <a:effectLst/>
        </p:spPr>
        <p:txBody>
          <a:bodyPr anchor="ctr"/>
          <a:lstStyle/>
          <a:p>
            <a:pPr algn="ctr">
              <a:defRPr/>
            </a:pPr>
            <a:r>
              <a:rPr lang="tr-TR" sz="2000" b="1">
                <a:solidFill>
                  <a:schemeClr val="tx1"/>
                </a:solidFill>
                <a:latin typeface="Adıǵe:_Arial_Normal" pitchFamily="34" charset="0"/>
                <a:cs typeface="Adıǵe:_Arial_Normal" pitchFamily="34" charset="0"/>
              </a:rPr>
              <a:t>GUPE</a:t>
            </a:r>
            <a:endParaRPr lang="tr-TR" sz="1800" b="1">
              <a:solidFill>
                <a:schemeClr val="tx1"/>
              </a:solidFill>
              <a:latin typeface="Adıǵe:_Arial_Normal" pitchFamily="34" charset="0"/>
              <a:cs typeface="Adıǵe:_Arial_Normal" pitchFamily="34" charset="0"/>
            </a:endParaRPr>
          </a:p>
        </p:txBody>
      </p:sp>
    </p:spTree>
    <p:extLst>
      <p:ext uri="{BB962C8B-B14F-4D97-AF65-F5344CB8AC3E}">
        <p14:creationId xmlns:p14="http://schemas.microsoft.com/office/powerpoint/2010/main" val="2896880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2000">
        <p:split orient="vert"/>
      </p:transition>
    </mc:Choice>
    <mc:Fallback xmlns="">
      <p:transition spd="slow" advClick="0" advTm="2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 fill="hold"/>
                                        <p:tgtEl>
                                          <p:spTgt spid="9339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3395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Rectangle 41"/>
          <p:cNvSpPr>
            <a:spLocks noChangeArrowheads="1"/>
          </p:cNvSpPr>
          <p:nvPr/>
        </p:nvSpPr>
        <p:spPr bwMode="auto">
          <a:xfrm>
            <a:off x="3710394" y="1144875"/>
            <a:ext cx="4752975"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3200" b="1">
                <a:solidFill>
                  <a:schemeClr val="bg1"/>
                </a:solidFill>
                <a:latin typeface="Arial" charset="0"/>
              </a:rPr>
              <a:t>ŞÖM  YİZETÉĆIXER</a:t>
            </a:r>
            <a:r>
              <a:rPr lang="tr-TR" sz="3200">
                <a:solidFill>
                  <a:schemeClr val="bg1"/>
                </a:solidFill>
                <a:latin typeface="Arial" charset="0"/>
              </a:rPr>
              <a:t> </a:t>
            </a:r>
          </a:p>
          <a:p>
            <a:pPr algn="ctr">
              <a:lnSpc>
                <a:spcPct val="80000"/>
              </a:lnSpc>
              <a:spcBef>
                <a:spcPct val="20000"/>
              </a:spcBef>
              <a:buClr>
                <a:schemeClr val="hlink"/>
              </a:buClr>
              <a:buSzPct val="70000"/>
              <a:buFont typeface="Wingdings" pitchFamily="2" charset="2"/>
              <a:buNone/>
            </a:pPr>
            <a:r>
              <a:rPr lang="tr-TR" sz="2000">
                <a:solidFill>
                  <a:schemeClr val="bg1"/>
                </a:solidFill>
                <a:latin typeface="Arial"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2991644645"/>
              </p:ext>
            </p:extLst>
          </p:nvPr>
        </p:nvGraphicFramePr>
        <p:xfrm>
          <a:off x="3278567" y="2204864"/>
          <a:ext cx="5616624" cy="3451860"/>
        </p:xfrm>
        <a:graphic>
          <a:graphicData uri="http://schemas.openxmlformats.org/drawingml/2006/table">
            <a:tbl>
              <a:tblPr>
                <a:tableStyleId>{3C2FFA5D-87B4-456A-9821-1D502468CF0F}</a:tableStyleId>
              </a:tblPr>
              <a:tblGrid>
                <a:gridCol w="2448272">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862965">
                <a:tc>
                  <a:txBody>
                    <a:bodyPr/>
                    <a:lstStyle/>
                    <a:p>
                      <a:pPr algn="l" fontAlgn="b">
                        <a:lnSpc>
                          <a:spcPct val="200000"/>
                        </a:lnSpc>
                      </a:pPr>
                      <a:r>
                        <a:rPr lang="tr-TR" sz="3200" b="1" u="none" strike="noStrike">
                          <a:latin typeface="Arial" panose="020B0604020202020204" pitchFamily="34" charset="0"/>
                          <a:cs typeface="Arial" panose="020B0604020202020204" pitchFamily="34" charset="0"/>
                        </a:rPr>
                        <a:t>  </a:t>
                      </a:r>
                      <a:r>
                        <a:rPr lang="tr-TR" sz="3200" b="1" u="none" strike="noStrike" err="1">
                          <a:latin typeface="Arial" panose="020B0604020202020204" pitchFamily="34" charset="0"/>
                          <a:cs typeface="Arial" panose="020B0604020202020204" pitchFamily="34" charset="0"/>
                        </a:rPr>
                        <a:t>ćıfı</a:t>
                      </a:r>
                      <a:r>
                        <a:rPr lang="tr-TR" sz="3200" b="1" u="none" strike="noStrike">
                          <a:latin typeface="Arial" panose="020B0604020202020204" pitchFamily="34" charset="0"/>
                          <a:cs typeface="Arial" panose="020B0604020202020204" pitchFamily="34" charset="0"/>
                        </a:rPr>
                        <a:t> </a:t>
                      </a:r>
                      <a:endParaRPr lang="tr-TR" sz="3200" b="1" i="0" u="none" strike="noStrike">
                        <a:solidFill>
                          <a:schemeClr val="bg2">
                            <a:lumMod val="50000"/>
                          </a:schemeClr>
                        </a:solidFill>
                        <a:latin typeface="Arial" panose="020B0604020202020204" pitchFamily="34" charset="0"/>
                        <a:cs typeface="Arial" panose="020B0604020202020204" pitchFamily="34" charset="0"/>
                      </a:endParaRPr>
                    </a:p>
                  </a:txBody>
                  <a:tcPr marL="9525" marR="9525" marT="9525" marB="0" anchor="b">
                    <a:solidFill>
                      <a:srgbClr val="F4EBE0"/>
                    </a:solidFill>
                  </a:tcPr>
                </a:tc>
                <a:tc>
                  <a:txBody>
                    <a:bodyPr/>
                    <a:lstStyle/>
                    <a:p>
                      <a:pPr algn="l" fontAlgn="b">
                        <a:lnSpc>
                          <a:spcPct val="200000"/>
                        </a:lnSpc>
                      </a:pPr>
                      <a:r>
                        <a:rPr lang="tr-TR" sz="2800" u="none" strike="noStrike">
                          <a:latin typeface="Arial" panose="020B0604020202020204" pitchFamily="34" charset="0"/>
                          <a:cs typeface="Arial" panose="020B0604020202020204" pitchFamily="34" charset="0"/>
                        </a:rPr>
                        <a:t>  açık renk</a:t>
                      </a:r>
                      <a:endParaRPr lang="tr-TR" sz="2800" b="0" i="0" u="none" strike="noStrike">
                        <a:solidFill>
                          <a:schemeClr val="tx1">
                            <a:lumMod val="75000"/>
                          </a:schemeClr>
                        </a:solidFill>
                        <a:latin typeface="Arial" panose="020B0604020202020204" pitchFamily="34" charset="0"/>
                        <a:cs typeface="Arial" panose="020B0604020202020204" pitchFamily="34" charset="0"/>
                      </a:endParaRPr>
                    </a:p>
                  </a:txBody>
                  <a:tcPr marL="9525" marR="9525" marT="9525" marB="0" anchor="b">
                    <a:solidFill>
                      <a:srgbClr val="F4EBE0"/>
                    </a:solidFill>
                  </a:tcPr>
                </a:tc>
                <a:extLst>
                  <a:ext uri="{0D108BD9-81ED-4DB2-BD59-A6C34878D82A}">
                    <a16:rowId xmlns:a16="http://schemas.microsoft.com/office/drawing/2014/main" val="10000"/>
                  </a:ext>
                </a:extLst>
              </a:tr>
              <a:tr h="862965">
                <a:tc>
                  <a:txBody>
                    <a:bodyPr/>
                    <a:lstStyle/>
                    <a:p>
                      <a:pPr algn="l" fontAlgn="b">
                        <a:lnSpc>
                          <a:spcPct val="200000"/>
                        </a:lnSpc>
                      </a:pPr>
                      <a:r>
                        <a:rPr lang="tr-TR" sz="3200" b="1" u="none" strike="noStrike">
                          <a:latin typeface="Arial" panose="020B0604020202020204" pitchFamily="34" charset="0"/>
                          <a:cs typeface="Arial" panose="020B0604020202020204" pitchFamily="34" charset="0"/>
                        </a:rPr>
                        <a:t>  ćaṕše</a:t>
                      </a:r>
                      <a:endParaRPr lang="tr-TR" sz="3200" b="1" i="0" u="none" strike="noStrike">
                        <a:solidFill>
                          <a:schemeClr val="bg2">
                            <a:lumMod val="50000"/>
                          </a:schemeClr>
                        </a:solidFill>
                        <a:latin typeface="Arial" panose="020B0604020202020204" pitchFamily="34" charset="0"/>
                        <a:cs typeface="Arial" panose="020B0604020202020204" pitchFamily="34" charset="0"/>
                      </a:endParaRPr>
                    </a:p>
                  </a:txBody>
                  <a:tcPr marL="9525" marR="9525" marT="9525" marB="0" anchor="b">
                    <a:solidFill>
                      <a:srgbClr val="F4EBE0"/>
                    </a:solidFill>
                  </a:tcPr>
                </a:tc>
                <a:tc>
                  <a:txBody>
                    <a:bodyPr/>
                    <a:lstStyle/>
                    <a:p>
                      <a:pPr algn="l" fontAlgn="b">
                        <a:lnSpc>
                          <a:spcPct val="200000"/>
                        </a:lnSpc>
                      </a:pPr>
                      <a:r>
                        <a:rPr lang="tr-TR" sz="2800" u="none" strike="noStrike">
                          <a:latin typeface="Arial" panose="020B0604020202020204" pitchFamily="34" charset="0"/>
                          <a:cs typeface="Arial" panose="020B0604020202020204" pitchFamily="34" charset="0"/>
                        </a:rPr>
                        <a:t>  koyu renk</a:t>
                      </a:r>
                      <a:endParaRPr lang="tr-TR" sz="2800" b="1" i="0" u="none" strike="noStrike">
                        <a:solidFill>
                          <a:schemeClr val="bg2">
                            <a:lumMod val="50000"/>
                          </a:schemeClr>
                        </a:solidFill>
                        <a:latin typeface="Arial" panose="020B0604020202020204" pitchFamily="34" charset="0"/>
                        <a:cs typeface="Arial" panose="020B0604020202020204" pitchFamily="34" charset="0"/>
                      </a:endParaRPr>
                    </a:p>
                  </a:txBody>
                  <a:tcPr marL="9525" marR="9525" marT="9525" marB="0" anchor="b">
                    <a:solidFill>
                      <a:srgbClr val="F4EBE0"/>
                    </a:solidFill>
                  </a:tcPr>
                </a:tc>
                <a:extLst>
                  <a:ext uri="{0D108BD9-81ED-4DB2-BD59-A6C34878D82A}">
                    <a16:rowId xmlns:a16="http://schemas.microsoft.com/office/drawing/2014/main" val="10001"/>
                  </a:ext>
                </a:extLst>
              </a:tr>
              <a:tr h="862965">
                <a:tc>
                  <a:txBody>
                    <a:bodyPr/>
                    <a:lstStyle/>
                    <a:p>
                      <a:pPr algn="l" fontAlgn="b">
                        <a:lnSpc>
                          <a:spcPct val="200000"/>
                        </a:lnSpc>
                      </a:pPr>
                      <a:r>
                        <a:rPr lang="tr-TR" sz="3200" b="1" u="none" strike="noStrike">
                          <a:latin typeface="Arial" panose="020B0604020202020204" pitchFamily="34" charset="0"/>
                          <a:cs typeface="Arial" panose="020B0604020202020204" pitchFamily="34" charset="0"/>
                        </a:rPr>
                        <a:t>  </a:t>
                      </a:r>
                      <a:r>
                        <a:rPr lang="tr-TR" sz="3200" b="1" u="none" strike="noStrike" err="1">
                          <a:latin typeface="Arial" panose="020B0604020202020204" pitchFamily="34" charset="0"/>
                          <a:cs typeface="Arial" panose="020B0604020202020204" pitchFamily="34" charset="0"/>
                        </a:rPr>
                        <a:t>şö</a:t>
                      </a:r>
                      <a:r>
                        <a:rPr lang="tr-TR" sz="3200" b="1" u="none" strike="noStrike">
                          <a:latin typeface="Arial" panose="020B0604020202020204" pitchFamily="34" charset="0"/>
                          <a:cs typeface="Arial" panose="020B0604020202020204" pitchFamily="34" charset="0"/>
                        </a:rPr>
                        <a:t> </a:t>
                      </a:r>
                      <a:r>
                        <a:rPr lang="tr-TR" sz="3200" b="1" u="none" strike="noStrike" err="1">
                          <a:latin typeface="Arial" panose="020B0604020202020204" pitchFamily="34" charset="0"/>
                          <a:cs typeface="Arial" panose="020B0604020202020204" pitchFamily="34" charset="0"/>
                        </a:rPr>
                        <a:t>zexeĺ</a:t>
                      </a:r>
                      <a:endParaRPr lang="tr-TR" sz="3200" b="1" i="0" u="none" strike="noStrike">
                        <a:solidFill>
                          <a:schemeClr val="bg2">
                            <a:lumMod val="50000"/>
                          </a:schemeClr>
                        </a:solidFill>
                        <a:latin typeface="Arial" panose="020B0604020202020204" pitchFamily="34" charset="0"/>
                        <a:cs typeface="Arial" panose="020B0604020202020204" pitchFamily="34" charset="0"/>
                      </a:endParaRPr>
                    </a:p>
                  </a:txBody>
                  <a:tcPr marL="9525" marR="9525" marT="9525" marB="0" anchor="b">
                    <a:solidFill>
                      <a:srgbClr val="F4EBE0"/>
                    </a:solidFill>
                  </a:tcPr>
                </a:tc>
                <a:tc>
                  <a:txBody>
                    <a:bodyPr/>
                    <a:lstStyle/>
                    <a:p>
                      <a:pPr algn="l" fontAlgn="b">
                        <a:lnSpc>
                          <a:spcPct val="200000"/>
                        </a:lnSpc>
                      </a:pPr>
                      <a:r>
                        <a:rPr lang="tr-TR" sz="2800" u="none" strike="noStrike">
                          <a:latin typeface="Arial" panose="020B0604020202020204" pitchFamily="34" charset="0"/>
                          <a:cs typeface="Arial" panose="020B0604020202020204" pitchFamily="34" charset="0"/>
                        </a:rPr>
                        <a:t>  rengarenk</a:t>
                      </a:r>
                      <a:endParaRPr lang="tr-TR" sz="2800" b="0" i="0" u="none" strike="noStrike">
                        <a:solidFill>
                          <a:srgbClr val="E97311"/>
                        </a:solidFill>
                        <a:latin typeface="Arial" panose="020B0604020202020204" pitchFamily="34" charset="0"/>
                        <a:cs typeface="Arial" panose="020B0604020202020204" pitchFamily="34" charset="0"/>
                      </a:endParaRPr>
                    </a:p>
                  </a:txBody>
                  <a:tcPr marL="9525" marR="9525" marT="9525" marB="0" anchor="b">
                    <a:solidFill>
                      <a:srgbClr val="F4EBE0"/>
                    </a:solidFill>
                  </a:tcPr>
                </a:tc>
                <a:extLst>
                  <a:ext uri="{0D108BD9-81ED-4DB2-BD59-A6C34878D82A}">
                    <a16:rowId xmlns:a16="http://schemas.microsoft.com/office/drawing/2014/main" val="10002"/>
                  </a:ext>
                </a:extLst>
              </a:tr>
              <a:tr h="862965">
                <a:tc>
                  <a:txBody>
                    <a:bodyPr/>
                    <a:lstStyle/>
                    <a:p>
                      <a:pPr algn="l" fontAlgn="b">
                        <a:lnSpc>
                          <a:spcPct val="200000"/>
                        </a:lnSpc>
                      </a:pPr>
                      <a:r>
                        <a:rPr lang="tr-TR" sz="3200" b="1" u="none" strike="noStrike">
                          <a:latin typeface="Arial" panose="020B0604020202020204" pitchFamily="34" charset="0"/>
                          <a:cs typeface="Arial" panose="020B0604020202020204" pitchFamily="34" charset="0"/>
                        </a:rPr>
                        <a:t>  </a:t>
                      </a:r>
                      <a:r>
                        <a:rPr lang="tr-TR" sz="3200" b="1" u="none" strike="noStrike" err="1">
                          <a:latin typeface="Arial" panose="020B0604020202020204" pitchFamily="34" charset="0"/>
                          <a:cs typeface="Arial" panose="020B0604020202020204" pitchFamily="34" charset="0"/>
                        </a:rPr>
                        <a:t>şö</a:t>
                      </a:r>
                      <a:r>
                        <a:rPr lang="tr-TR" sz="3200" b="1" u="none" strike="noStrike">
                          <a:latin typeface="Arial" panose="020B0604020202020204" pitchFamily="34" charset="0"/>
                          <a:cs typeface="Arial" panose="020B0604020202020204" pitchFamily="34" charset="0"/>
                        </a:rPr>
                        <a:t> </a:t>
                      </a:r>
                      <a:r>
                        <a:rPr lang="tr-TR" sz="3200" b="1" u="none" strike="noStrike" err="1">
                          <a:latin typeface="Arial" panose="020B0604020202020204" pitchFamily="34" charset="0"/>
                          <a:cs typeface="Arial" panose="020B0604020202020204" pitchFamily="34" charset="0"/>
                        </a:rPr>
                        <a:t>zeyić</a:t>
                      </a:r>
                      <a:endParaRPr lang="tr-TR" sz="3200" b="1" i="0" u="none" strike="noStrike">
                        <a:solidFill>
                          <a:schemeClr val="bg2">
                            <a:lumMod val="50000"/>
                          </a:schemeClr>
                        </a:solidFill>
                        <a:latin typeface="Arial" panose="020B0604020202020204" pitchFamily="34" charset="0"/>
                        <a:cs typeface="Arial" panose="020B0604020202020204" pitchFamily="34" charset="0"/>
                      </a:endParaRPr>
                    </a:p>
                  </a:txBody>
                  <a:tcPr marL="9525" marR="9525" marT="9525" marB="0" anchor="b">
                    <a:solidFill>
                      <a:srgbClr val="F4EBE0"/>
                    </a:solidFill>
                  </a:tcPr>
                </a:tc>
                <a:tc>
                  <a:txBody>
                    <a:bodyPr/>
                    <a:lstStyle/>
                    <a:p>
                      <a:pPr algn="l" fontAlgn="b">
                        <a:lnSpc>
                          <a:spcPct val="200000"/>
                        </a:lnSpc>
                      </a:pPr>
                      <a:r>
                        <a:rPr lang="tr-TR" sz="2800" u="none" strike="noStrike">
                          <a:latin typeface="Arial" panose="020B0604020202020204" pitchFamily="34" charset="0"/>
                          <a:cs typeface="Arial" panose="020B0604020202020204" pitchFamily="34" charset="0"/>
                        </a:rPr>
                        <a:t>  tek renk</a:t>
                      </a:r>
                      <a:endParaRPr lang="tr-TR" sz="2800" b="0" i="0" u="none" strike="noStrike">
                        <a:solidFill>
                          <a:schemeClr val="bg2">
                            <a:lumMod val="50000"/>
                          </a:schemeClr>
                        </a:solidFill>
                        <a:latin typeface="Arial" panose="020B0604020202020204" pitchFamily="34" charset="0"/>
                        <a:cs typeface="Arial" panose="020B0604020202020204" pitchFamily="34" charset="0"/>
                      </a:endParaRPr>
                    </a:p>
                  </a:txBody>
                  <a:tcPr marL="9525" marR="9525" marT="9525" marB="0" anchor="b">
                    <a:solidFill>
                      <a:srgbClr val="F4EBE0"/>
                    </a:solidFill>
                  </a:tcPr>
                </a:tc>
                <a:extLst>
                  <a:ext uri="{0D108BD9-81ED-4DB2-BD59-A6C34878D82A}">
                    <a16:rowId xmlns:a16="http://schemas.microsoft.com/office/drawing/2014/main" val="10003"/>
                  </a:ext>
                </a:extLst>
              </a:tr>
            </a:tbl>
          </a:graphicData>
        </a:graphic>
      </p:graphicFrame>
      <p:sp>
        <p:nvSpPr>
          <p:cNvPr id="9"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34</a:t>
            </a:fld>
            <a:endParaRPr lang="en-US" sz="1600" b="1">
              <a:solidFill>
                <a:schemeClr val="bg1"/>
              </a:solidFill>
            </a:endParaRPr>
          </a:p>
        </p:txBody>
      </p:sp>
      <p:sp>
        <p:nvSpPr>
          <p:cNvPr id="11" name="Rectangle 4"/>
          <p:cNvSpPr>
            <a:spLocks noChangeArrowheads="1"/>
          </p:cNvSpPr>
          <p:nvPr/>
        </p:nvSpPr>
        <p:spPr bwMode="auto">
          <a:xfrm>
            <a:off x="3105922" y="6395244"/>
            <a:ext cx="6192837" cy="287338"/>
          </a:xfrm>
          <a:prstGeom prst="rect">
            <a:avLst/>
          </a:prstGeom>
          <a:noFill/>
          <a:ln w="9525">
            <a:noFill/>
            <a:miter lim="800000"/>
            <a:headEnd/>
            <a:tailEnd/>
          </a:ln>
          <a:effectLst/>
        </p:spPr>
        <p:txBody>
          <a:bodyPr anchor="ctr"/>
          <a:lstStyle/>
          <a:p>
            <a:pPr algn="ctr">
              <a:defRPr/>
            </a:pPr>
            <a:r>
              <a:rPr lang="tr-TR" sz="1400">
                <a:solidFill>
                  <a:schemeClr val="bg1"/>
                </a:solidFill>
              </a:rPr>
              <a:t>www.danef.com</a:t>
            </a:r>
            <a:endParaRPr lang="tr-TR" sz="1200" b="1">
              <a:solidFill>
                <a:schemeClr val="bg1"/>
              </a:solidFill>
            </a:endParaRPr>
          </a:p>
        </p:txBody>
      </p:sp>
    </p:spTree>
    <p:extLst>
      <p:ext uri="{BB962C8B-B14F-4D97-AF65-F5344CB8AC3E}">
        <p14:creationId xmlns:p14="http://schemas.microsoft.com/office/powerpoint/2010/main" val="2666810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0000">
        <p:split orient="vert"/>
      </p:transition>
    </mc:Choice>
    <mc:Fallback xmlns="">
      <p:transition spd="slow" advClick="0" advTm="2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35</a:t>
            </a:fld>
            <a:endParaRPr lang="en-US" sz="1600" b="1">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426506579"/>
              </p:ext>
            </p:extLst>
          </p:nvPr>
        </p:nvGraphicFramePr>
        <p:xfrm>
          <a:off x="1524000" y="35412"/>
          <a:ext cx="9108504" cy="6822591"/>
        </p:xfrm>
        <a:graphic>
          <a:graphicData uri="http://schemas.openxmlformats.org/drawingml/2006/table">
            <a:tbl>
              <a:tblPr>
                <a:tableStyleId>{5C22544A-7EE6-4342-B048-85BDC9FD1C3A}</a:tableStyleId>
              </a:tblPr>
              <a:tblGrid>
                <a:gridCol w="9108504">
                  <a:extLst>
                    <a:ext uri="{9D8B030D-6E8A-4147-A177-3AD203B41FA5}">
                      <a16:colId xmlns:a16="http://schemas.microsoft.com/office/drawing/2014/main" val="20000"/>
                    </a:ext>
                  </a:extLst>
                </a:gridCol>
              </a:tblGrid>
              <a:tr h="793083">
                <a:tc>
                  <a:txBody>
                    <a:bodyPr/>
                    <a:lstStyle/>
                    <a:p>
                      <a:pPr algn="ctr" fontAlgn="b"/>
                      <a:r>
                        <a:rPr lang="tr-TR" sz="3200" b="1"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ŞÜŠE</a:t>
                      </a:r>
                      <a:endParaRPr lang="tr-TR" sz="3200" b="1" i="0"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solidFill>
                      <a:schemeClr val="bg1"/>
                    </a:solidFill>
                  </a:tcPr>
                </a:tc>
                <a:extLst>
                  <a:ext uri="{0D108BD9-81ED-4DB2-BD59-A6C34878D82A}">
                    <a16:rowId xmlns:a16="http://schemas.microsoft.com/office/drawing/2014/main" val="10000"/>
                  </a:ext>
                </a:extLst>
              </a:tr>
              <a:tr h="745540">
                <a:tc>
                  <a:txBody>
                    <a:bodyPr/>
                    <a:lstStyle/>
                    <a:p>
                      <a:pPr algn="ctr" fontAlgn="b"/>
                      <a:r>
                        <a:rPr lang="tr-TR" sz="3200" b="1" u="none" strike="noStrike">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FIJI</a:t>
                      </a:r>
                      <a:endParaRPr lang="tr-TR" sz="3200" b="1" i="0" u="none" strike="noStrike">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solidFill>
                      <a:schemeClr val="tx1"/>
                    </a:solidFill>
                  </a:tcPr>
                </a:tc>
                <a:extLst>
                  <a:ext uri="{0D108BD9-81ED-4DB2-BD59-A6C34878D82A}">
                    <a16:rowId xmlns:a16="http://schemas.microsoft.com/office/drawing/2014/main" val="10001"/>
                  </a:ext>
                </a:extLst>
              </a:tr>
              <a:tr h="747464">
                <a:tc>
                  <a:txBody>
                    <a:bodyPr/>
                    <a:lstStyle/>
                    <a:p>
                      <a:pPr algn="ctr" fontAlgn="b"/>
                      <a:r>
                        <a:rPr lang="tr-TR" sz="3200" b="1"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ŞḢOÁNṪE</a:t>
                      </a:r>
                      <a:endParaRPr lang="tr-TR" sz="3200" b="1" i="0"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solidFill>
                      <a:srgbClr val="0000FF"/>
                    </a:solidFill>
                  </a:tcPr>
                </a:tc>
                <a:extLst>
                  <a:ext uri="{0D108BD9-81ED-4DB2-BD59-A6C34878D82A}">
                    <a16:rowId xmlns:a16="http://schemas.microsoft.com/office/drawing/2014/main" val="10002"/>
                  </a:ext>
                </a:extLst>
              </a:tr>
              <a:tr h="719085">
                <a:tc>
                  <a:txBody>
                    <a:bodyPr/>
                    <a:lstStyle/>
                    <a:p>
                      <a:pPr algn="ctr" fontAlgn="b"/>
                      <a:r>
                        <a:rPr lang="tr-TR" sz="3200" b="1" u="none" strike="noStrike">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ĞOJI</a:t>
                      </a:r>
                      <a:endParaRPr lang="tr-TR" sz="3200" b="1" i="0" u="none" strike="noStrike">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solidFill>
                      <a:srgbClr val="FFFF00"/>
                    </a:solidFill>
                  </a:tcPr>
                </a:tc>
                <a:extLst>
                  <a:ext uri="{0D108BD9-81ED-4DB2-BD59-A6C34878D82A}">
                    <a16:rowId xmlns:a16="http://schemas.microsoft.com/office/drawing/2014/main" val="10003"/>
                  </a:ext>
                </a:extLst>
              </a:tr>
              <a:tr h="793083">
                <a:tc>
                  <a:txBody>
                    <a:bodyPr/>
                    <a:lstStyle/>
                    <a:p>
                      <a:pPr algn="ctr" fontAlgn="b"/>
                      <a:r>
                        <a:rPr lang="tr-TR" sz="3200" b="1"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HAPĹI</a:t>
                      </a:r>
                      <a:endParaRPr lang="tr-TR" sz="3200" b="1" i="0"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solidFill>
                      <a:srgbClr val="533415"/>
                    </a:solidFill>
                  </a:tcPr>
                </a:tc>
                <a:extLst>
                  <a:ext uri="{0D108BD9-81ED-4DB2-BD59-A6C34878D82A}">
                    <a16:rowId xmlns:a16="http://schemas.microsoft.com/office/drawing/2014/main" val="10004"/>
                  </a:ext>
                </a:extLst>
              </a:tr>
              <a:tr h="792088">
                <a:tc>
                  <a:txBody>
                    <a:bodyPr/>
                    <a:lstStyle/>
                    <a:p>
                      <a:pPr algn="ctr" fontAlgn="b"/>
                      <a:r>
                        <a:rPr lang="tr-TR" sz="3200" b="1" i="0"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ḰUPĹI</a:t>
                      </a:r>
                    </a:p>
                  </a:txBody>
                  <a:tcPr marL="0" marR="0" marT="0" marB="0" anchor="ctr">
                    <a:solidFill>
                      <a:srgbClr val="990099"/>
                    </a:solidFill>
                  </a:tcPr>
                </a:tc>
                <a:extLst>
                  <a:ext uri="{0D108BD9-81ED-4DB2-BD59-A6C34878D82A}">
                    <a16:rowId xmlns:a16="http://schemas.microsoft.com/office/drawing/2014/main" val="1970829080"/>
                  </a:ext>
                </a:extLst>
              </a:tr>
              <a:tr h="720080">
                <a:tc>
                  <a:txBody>
                    <a:bodyPr/>
                    <a:lstStyle/>
                    <a:p>
                      <a:pPr algn="ctr" fontAlgn="b"/>
                      <a:r>
                        <a:rPr lang="tr-TR" sz="3200" b="1"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ŞEPĹI</a:t>
                      </a:r>
                      <a:endParaRPr lang="tr-TR" sz="3200" b="1" i="0"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solidFill>
                      <a:srgbClr val="FF33CC"/>
                    </a:solidFill>
                  </a:tcPr>
                </a:tc>
                <a:extLst>
                  <a:ext uri="{0D108BD9-81ED-4DB2-BD59-A6C34878D82A}">
                    <a16:rowId xmlns:a16="http://schemas.microsoft.com/office/drawing/2014/main" val="10005"/>
                  </a:ext>
                </a:extLst>
              </a:tr>
              <a:tr h="720080">
                <a:tc>
                  <a:txBody>
                    <a:bodyPr/>
                    <a:lstStyle/>
                    <a:p>
                      <a:pPr algn="ctr" fontAlgn="b"/>
                      <a:r>
                        <a:rPr lang="tr-TR" sz="3200" b="1"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PĹIJI</a:t>
                      </a:r>
                      <a:endParaRPr lang="tr-TR" sz="3200" b="1" i="0"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solidFill>
                      <a:srgbClr val="FF0000"/>
                    </a:solidFill>
                  </a:tcPr>
                </a:tc>
                <a:extLst>
                  <a:ext uri="{0D108BD9-81ED-4DB2-BD59-A6C34878D82A}">
                    <a16:rowId xmlns:a16="http://schemas.microsoft.com/office/drawing/2014/main" val="10006"/>
                  </a:ext>
                </a:extLst>
              </a:tr>
              <a:tr h="792088">
                <a:tc>
                  <a:txBody>
                    <a:bodyPr/>
                    <a:lstStyle/>
                    <a:p>
                      <a:pPr algn="ctr" fontAlgn="b"/>
                      <a:r>
                        <a:rPr lang="tr-TR" sz="3200" b="1"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rPr>
                        <a:t>WIŚIŞÖ</a:t>
                      </a:r>
                      <a:endParaRPr lang="tr-TR" sz="3200" b="1" i="0" u="none" strike="noStrike">
                        <a:solidFill>
                          <a:schemeClr val="tx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solidFill>
                      <a:srgbClr val="009900"/>
                    </a:solidFill>
                  </a:tcPr>
                </a:tc>
                <a:extLst>
                  <a:ext uri="{0D108BD9-81ED-4DB2-BD59-A6C34878D82A}">
                    <a16:rowId xmlns:a16="http://schemas.microsoft.com/office/drawing/2014/main" val="10007"/>
                  </a:ext>
                </a:extLst>
              </a:tr>
            </a:tbl>
          </a:graphicData>
        </a:graphic>
      </p:graphicFrame>
      <p:pic>
        <p:nvPicPr>
          <p:cNvPr id="10"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9" cstate="print"/>
          <a:srcRect/>
          <a:stretch>
            <a:fillRect/>
          </a:stretch>
        </p:blipFill>
        <p:spPr bwMode="auto">
          <a:xfrm>
            <a:off x="10206069" y="188640"/>
            <a:ext cx="304800" cy="304800"/>
          </a:xfrm>
          <a:prstGeom prst="rect">
            <a:avLst/>
          </a:prstGeom>
          <a:noFill/>
          <a:ln w="9525">
            <a:noFill/>
            <a:miter lim="800000"/>
            <a:headEnd/>
            <a:tailEnd/>
          </a:ln>
        </p:spPr>
      </p:pic>
      <p:pic>
        <p:nvPicPr>
          <p:cNvPr id="11" name="Picture 4">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9" cstate="print"/>
          <a:srcRect/>
          <a:stretch>
            <a:fillRect/>
          </a:stretch>
        </p:blipFill>
        <p:spPr bwMode="auto">
          <a:xfrm>
            <a:off x="10205599" y="1072415"/>
            <a:ext cx="304800" cy="304800"/>
          </a:xfrm>
          <a:prstGeom prst="rect">
            <a:avLst/>
          </a:prstGeom>
          <a:noFill/>
          <a:ln w="9525">
            <a:noFill/>
            <a:miter lim="800000"/>
            <a:headEnd/>
            <a:tailEnd/>
          </a:ln>
        </p:spPr>
      </p:pic>
      <p:pic>
        <p:nvPicPr>
          <p:cNvPr id="12" name="Picture 4">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9" cstate="print"/>
          <a:srcRect/>
          <a:stretch>
            <a:fillRect/>
          </a:stretch>
        </p:blipFill>
        <p:spPr bwMode="auto">
          <a:xfrm>
            <a:off x="10206554" y="1801064"/>
            <a:ext cx="304800" cy="304800"/>
          </a:xfrm>
          <a:prstGeom prst="rect">
            <a:avLst/>
          </a:prstGeom>
          <a:noFill/>
          <a:ln w="9525">
            <a:noFill/>
            <a:miter lim="800000"/>
            <a:headEnd/>
            <a:tailEnd/>
          </a:ln>
        </p:spPr>
      </p:pic>
      <p:pic>
        <p:nvPicPr>
          <p:cNvPr id="13" name="Picture 4">
            <a:hlinkClick r:id="" action="ppaction://media"/>
          </p:cNvPr>
          <p:cNvPicPr>
            <a:picLocks noChangeAspect="1" noChangeArrowheads="1"/>
          </p:cNvPicPr>
          <p:nvPr>
            <a:audioFile r:link="rId8"/>
            <p:extLst>
              <p:ext uri="{DAA4B4D4-6D71-4841-9C94-3DE7FCFB9230}">
                <p14:media xmlns:p14="http://schemas.microsoft.com/office/powerpoint/2010/main" r:embed="rId7"/>
              </p:ext>
            </p:extLst>
          </p:nvPr>
        </p:nvPicPr>
        <p:blipFill>
          <a:blip r:embed="rId19" cstate="print"/>
          <a:srcRect/>
          <a:stretch>
            <a:fillRect/>
          </a:stretch>
        </p:blipFill>
        <p:spPr bwMode="auto">
          <a:xfrm>
            <a:off x="10207964" y="2619268"/>
            <a:ext cx="304800" cy="304800"/>
          </a:xfrm>
          <a:prstGeom prst="rect">
            <a:avLst/>
          </a:prstGeom>
          <a:noFill/>
          <a:ln w="9525">
            <a:noFill/>
            <a:miter lim="800000"/>
            <a:headEnd/>
            <a:tailEnd/>
          </a:ln>
        </p:spPr>
      </p:pic>
      <p:pic>
        <p:nvPicPr>
          <p:cNvPr id="14" name="Picture 4">
            <a:hlinkClick r:id="" action="ppaction://media"/>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19" cstate="print"/>
          <a:srcRect/>
          <a:stretch>
            <a:fillRect/>
          </a:stretch>
        </p:blipFill>
        <p:spPr bwMode="auto">
          <a:xfrm>
            <a:off x="10205599" y="3383884"/>
            <a:ext cx="304800" cy="304800"/>
          </a:xfrm>
          <a:prstGeom prst="rect">
            <a:avLst/>
          </a:prstGeom>
          <a:noFill/>
          <a:ln w="9525">
            <a:noFill/>
            <a:miter lim="800000"/>
            <a:headEnd/>
            <a:tailEnd/>
          </a:ln>
        </p:spPr>
      </p:pic>
      <p:pic>
        <p:nvPicPr>
          <p:cNvPr id="15" name="Picture 4">
            <a:hlinkClick r:id="" action="ppaction://media"/>
          </p:cNvPr>
          <p:cNvPicPr>
            <a:picLocks noChangeAspect="1" noChangeArrowheads="1"/>
          </p:cNvPicPr>
          <p:nvPr>
            <a:audioFile r:link="rId12"/>
            <p:extLst>
              <p:ext uri="{DAA4B4D4-6D71-4841-9C94-3DE7FCFB9230}">
                <p14:media xmlns:p14="http://schemas.microsoft.com/office/powerpoint/2010/main" r:embed="rId11"/>
              </p:ext>
            </p:extLst>
          </p:nvPr>
        </p:nvPicPr>
        <p:blipFill>
          <a:blip r:embed="rId19" cstate="print"/>
          <a:srcRect/>
          <a:stretch>
            <a:fillRect/>
          </a:stretch>
        </p:blipFill>
        <p:spPr bwMode="auto">
          <a:xfrm>
            <a:off x="10205599" y="4318521"/>
            <a:ext cx="304800" cy="304800"/>
          </a:xfrm>
          <a:prstGeom prst="rect">
            <a:avLst/>
          </a:prstGeom>
          <a:noFill/>
          <a:ln w="9525">
            <a:noFill/>
            <a:miter lim="800000"/>
            <a:headEnd/>
            <a:tailEnd/>
          </a:ln>
        </p:spPr>
      </p:pic>
      <p:pic>
        <p:nvPicPr>
          <p:cNvPr id="16" name="Picture 4">
            <a:hlinkClick r:id="" action="ppaction://media"/>
          </p:cNvPr>
          <p:cNvPicPr>
            <a:picLocks noChangeAspect="1" noChangeArrowheads="1"/>
          </p:cNvPicPr>
          <p:nvPr>
            <a:audioFile r:link="rId14"/>
            <p:extLst>
              <p:ext uri="{DAA4B4D4-6D71-4841-9C94-3DE7FCFB9230}">
                <p14:media xmlns:p14="http://schemas.microsoft.com/office/powerpoint/2010/main" r:embed="rId13"/>
              </p:ext>
            </p:extLst>
          </p:nvPr>
        </p:nvPicPr>
        <p:blipFill>
          <a:blip r:embed="rId19" cstate="print"/>
          <a:srcRect/>
          <a:stretch>
            <a:fillRect/>
          </a:stretch>
        </p:blipFill>
        <p:spPr bwMode="auto">
          <a:xfrm>
            <a:off x="10205599" y="5100758"/>
            <a:ext cx="304800" cy="304800"/>
          </a:xfrm>
          <a:prstGeom prst="rect">
            <a:avLst/>
          </a:prstGeom>
          <a:noFill/>
          <a:ln w="9525">
            <a:noFill/>
            <a:miter lim="800000"/>
            <a:headEnd/>
            <a:tailEnd/>
          </a:ln>
        </p:spPr>
      </p:pic>
      <p:pic>
        <p:nvPicPr>
          <p:cNvPr id="17" name="Picture 4">
            <a:hlinkClick r:id="" action="ppaction://media"/>
          </p:cNvPr>
          <p:cNvPicPr>
            <a:picLocks noChangeAspect="1" noChangeArrowheads="1"/>
          </p:cNvPicPr>
          <p:nvPr>
            <a:audioFile r:link="rId16"/>
            <p:extLst>
              <p:ext uri="{DAA4B4D4-6D71-4841-9C94-3DE7FCFB9230}">
                <p14:media xmlns:p14="http://schemas.microsoft.com/office/powerpoint/2010/main" r:embed="rId15"/>
              </p:ext>
            </p:extLst>
          </p:nvPr>
        </p:nvPicPr>
        <p:blipFill>
          <a:blip r:embed="rId19" cstate="print"/>
          <a:srcRect/>
          <a:stretch>
            <a:fillRect/>
          </a:stretch>
        </p:blipFill>
        <p:spPr bwMode="auto">
          <a:xfrm>
            <a:off x="10205599" y="5764461"/>
            <a:ext cx="304800" cy="304800"/>
          </a:xfrm>
          <a:prstGeom prst="rect">
            <a:avLst/>
          </a:prstGeom>
          <a:noFill/>
          <a:ln w="9525">
            <a:noFill/>
            <a:miter lim="800000"/>
            <a:headEnd/>
            <a:tailEnd/>
          </a:ln>
        </p:spPr>
      </p:pic>
      <p:sp>
        <p:nvSpPr>
          <p:cNvPr id="19" name="Rectangle 4"/>
          <p:cNvSpPr>
            <a:spLocks noChangeArrowheads="1"/>
          </p:cNvSpPr>
          <p:nvPr/>
        </p:nvSpPr>
        <p:spPr bwMode="auto">
          <a:xfrm rot="19429190">
            <a:off x="9321182" y="6143049"/>
            <a:ext cx="1132352" cy="675790"/>
          </a:xfrm>
          <a:prstGeom prst="rect">
            <a:avLst/>
          </a:prstGeom>
          <a:noFill/>
          <a:ln w="9525">
            <a:noFill/>
            <a:miter lim="800000"/>
            <a:headEnd/>
            <a:tailEnd/>
          </a:ln>
          <a:effectLst/>
        </p:spPr>
        <p:txBody>
          <a:bodyPr anchor="ctr"/>
          <a:lstStyle/>
          <a:p>
            <a:pPr algn="ctr">
              <a:defRPr/>
            </a:pPr>
            <a:r>
              <a:rPr lang="tr-TR" sz="1400">
                <a:solidFill>
                  <a:schemeClr val="tx1"/>
                </a:solidFill>
              </a:rPr>
              <a:t>danef.com</a:t>
            </a:r>
            <a:endParaRPr lang="tr-TR" sz="1200" b="1">
              <a:solidFill>
                <a:schemeClr val="tx1"/>
              </a:solidFill>
            </a:endParaRPr>
          </a:p>
        </p:txBody>
      </p:sp>
    </p:spTree>
    <p:extLst>
      <p:ext uri="{BB962C8B-B14F-4D97-AF65-F5344CB8AC3E}">
        <p14:creationId xmlns:p14="http://schemas.microsoft.com/office/powerpoint/2010/main" val="589167948"/>
      </p:ext>
    </p:extLst>
  </p:cSld>
  <p:clrMapOvr>
    <a:masterClrMapping/>
  </p:clrMapOvr>
  <mc:AlternateContent xmlns:mc="http://schemas.openxmlformats.org/markup-compatibility/2006" xmlns:p14="http://schemas.microsoft.com/office/powerpoint/2010/main">
    <mc:Choice Requires="p14">
      <p:transition spd="slow" p14:dur="1500" advTm="67000">
        <p:split orient="vert"/>
      </p:transition>
    </mc:Choice>
    <mc:Fallback xmlns="">
      <p:transition spd="slow" advTm="67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 fill="hold"/>
                                        <p:tgtEl>
                                          <p:spTgt spid="10"/>
                                        </p:tgtEl>
                                      </p:cBhvr>
                                    </p:cmd>
                                  </p:childTnLst>
                                </p:cTn>
                              </p:par>
                            </p:childTnLst>
                          </p:cTn>
                        </p:par>
                        <p:par>
                          <p:cTn id="7" fill="hold">
                            <p:stCondLst>
                              <p:cond delay="1000"/>
                            </p:stCondLst>
                            <p:childTnLst>
                              <p:par>
                                <p:cTn id="8" presetID="1" presetClass="mediacall" presetSubtype="0" fill="hold" nodeType="afterEffect">
                                  <p:stCondLst>
                                    <p:cond delay="0"/>
                                  </p:stCondLst>
                                  <p:childTnLst>
                                    <p:cmd type="call" cmd="playFrom(0.0)">
                                      <p:cBhvr>
                                        <p:cTn id="9" dur="1000" fill="hold"/>
                                        <p:tgtEl>
                                          <p:spTgt spid="11"/>
                                        </p:tgtEl>
                                      </p:cBhvr>
                                    </p:cmd>
                                  </p:childTnLst>
                                </p:cTn>
                              </p:par>
                            </p:childTnLst>
                          </p:cTn>
                        </p:par>
                        <p:par>
                          <p:cTn id="10" fill="hold">
                            <p:stCondLst>
                              <p:cond delay="2000"/>
                            </p:stCondLst>
                            <p:childTnLst>
                              <p:par>
                                <p:cTn id="11" presetID="1" presetClass="mediacall" presetSubtype="0" fill="hold" nodeType="afterEffect">
                                  <p:stCondLst>
                                    <p:cond delay="0"/>
                                  </p:stCondLst>
                                  <p:childTnLst>
                                    <p:cmd type="call" cmd="playFrom(0.0)">
                                      <p:cBhvr>
                                        <p:cTn id="12" dur="1000" fill="hold"/>
                                        <p:tgtEl>
                                          <p:spTgt spid="12"/>
                                        </p:tgtEl>
                                      </p:cBhvr>
                                    </p:cmd>
                                  </p:childTnLst>
                                </p:cTn>
                              </p:par>
                            </p:childTnLst>
                          </p:cTn>
                        </p:par>
                        <p:par>
                          <p:cTn id="13" fill="hold">
                            <p:stCondLst>
                              <p:cond delay="3000"/>
                            </p:stCondLst>
                            <p:childTnLst>
                              <p:par>
                                <p:cTn id="14" presetID="1" presetClass="mediacall" presetSubtype="0" fill="hold" nodeType="afterEffect">
                                  <p:stCondLst>
                                    <p:cond delay="0"/>
                                  </p:stCondLst>
                                  <p:childTnLst>
                                    <p:cmd type="call" cmd="playFrom(0.0)">
                                      <p:cBhvr>
                                        <p:cTn id="15" dur="1000" fill="hold"/>
                                        <p:tgtEl>
                                          <p:spTgt spid="13"/>
                                        </p:tgtEl>
                                      </p:cBhvr>
                                    </p:cmd>
                                  </p:childTnLst>
                                </p:cTn>
                              </p:par>
                            </p:childTnLst>
                          </p:cTn>
                        </p:par>
                        <p:par>
                          <p:cTn id="16" fill="hold">
                            <p:stCondLst>
                              <p:cond delay="4000"/>
                            </p:stCondLst>
                            <p:childTnLst>
                              <p:par>
                                <p:cTn id="17" presetID="1" presetClass="mediacall" presetSubtype="0" fill="hold" nodeType="afterEffect">
                                  <p:stCondLst>
                                    <p:cond delay="0"/>
                                  </p:stCondLst>
                                  <p:childTnLst>
                                    <p:cmd type="call" cmd="playFrom(0.0)">
                                      <p:cBhvr>
                                        <p:cTn id="18" dur="1000" fill="hold"/>
                                        <p:tgtEl>
                                          <p:spTgt spid="14"/>
                                        </p:tgtEl>
                                      </p:cBhvr>
                                    </p:cmd>
                                  </p:childTnLst>
                                </p:cTn>
                              </p:par>
                            </p:childTnLst>
                          </p:cTn>
                        </p:par>
                        <p:par>
                          <p:cTn id="19" fill="hold">
                            <p:stCondLst>
                              <p:cond delay="5000"/>
                            </p:stCondLst>
                            <p:childTnLst>
                              <p:par>
                                <p:cTn id="20" presetID="1" presetClass="mediacall" presetSubtype="0" fill="hold" nodeType="afterEffect">
                                  <p:stCondLst>
                                    <p:cond delay="0"/>
                                  </p:stCondLst>
                                  <p:childTnLst>
                                    <p:cmd type="call" cmd="playFrom(0.0)">
                                      <p:cBhvr>
                                        <p:cTn id="21" dur="1000" fill="hold"/>
                                        <p:tgtEl>
                                          <p:spTgt spid="15"/>
                                        </p:tgtEl>
                                      </p:cBhvr>
                                    </p:cmd>
                                  </p:childTnLst>
                                </p:cTn>
                              </p:par>
                            </p:childTnLst>
                          </p:cTn>
                        </p:par>
                        <p:par>
                          <p:cTn id="22" fill="hold">
                            <p:stCondLst>
                              <p:cond delay="6000"/>
                            </p:stCondLst>
                            <p:childTnLst>
                              <p:par>
                                <p:cTn id="23" presetID="1" presetClass="mediacall" presetSubtype="0" fill="hold" nodeType="afterEffect">
                                  <p:stCondLst>
                                    <p:cond delay="0"/>
                                  </p:stCondLst>
                                  <p:childTnLst>
                                    <p:cmd type="call" cmd="playFrom(0.0)">
                                      <p:cBhvr>
                                        <p:cTn id="24" dur="1000" fill="hold"/>
                                        <p:tgtEl>
                                          <p:spTgt spid="16"/>
                                        </p:tgtEl>
                                      </p:cBhvr>
                                    </p:cmd>
                                  </p:childTnLst>
                                </p:cTn>
                              </p:par>
                            </p:childTnLst>
                          </p:cTn>
                        </p:par>
                        <p:par>
                          <p:cTn id="25" fill="hold">
                            <p:stCondLst>
                              <p:cond delay="7000"/>
                            </p:stCondLst>
                            <p:childTnLst>
                              <p:par>
                                <p:cTn id="26" presetID="1" presetClass="mediacall" presetSubtype="0" fill="hold" nodeType="afterEffect">
                                  <p:stCondLst>
                                    <p:cond delay="0"/>
                                  </p:stCondLst>
                                  <p:childTnLst>
                                    <p:cmd type="call" cmd="playFrom(0.0)">
                                      <p:cBhvr>
                                        <p:cTn id="27" dur="10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audio>
              <p:cMediaNode showWhenStopped="0">
                <p:cTn id="2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showWhenStopped="0">
                <p:cTn id="30"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p:cTn id="3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p:cTn id="34"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p:cTn id="35"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3071816" y="6093299"/>
            <a:ext cx="6192837" cy="287337"/>
          </a:xfrm>
          <a:prstGeom prst="rect">
            <a:avLst/>
          </a:prstGeom>
          <a:noFill/>
          <a:ln w="9525">
            <a:noFill/>
            <a:miter lim="800000"/>
            <a:headEnd/>
            <a:tailEnd/>
          </a:ln>
          <a:effectLst/>
        </p:spPr>
        <p:txBody>
          <a:bodyPr anchor="ctr"/>
          <a:lstStyle/>
          <a:p>
            <a:pPr algn="ctr">
              <a:defRPr/>
            </a:pPr>
            <a:r>
              <a:rPr lang="tr-TR" sz="1400">
                <a:solidFill>
                  <a:schemeClr val="bg1"/>
                </a:solidFill>
                <a:effectLst>
                  <a:outerShdw blurRad="38100" dist="38100" dir="2700000" algn="tl">
                    <a:srgbClr val="C0C0C0"/>
                  </a:outerShdw>
                </a:effectLst>
              </a:rPr>
              <a:t>www.danef.com</a:t>
            </a:r>
            <a:endParaRPr lang="tr-TR" sz="1200" b="1">
              <a:solidFill>
                <a:schemeClr val="bg1"/>
              </a:solidFill>
              <a:effectLst>
                <a:outerShdw blurRad="38100" dist="38100" dir="2700000" algn="tl">
                  <a:srgbClr val="C0C0C0"/>
                </a:outerShdw>
              </a:effectLst>
            </a:endParaRP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36</a:t>
            </a:fld>
            <a:endParaRPr lang="en-US" sz="1600" b="1">
              <a:solidFill>
                <a:schemeClr val="bg1"/>
              </a:solidFill>
            </a:endParaRPr>
          </a:p>
        </p:txBody>
      </p:sp>
      <p:sp>
        <p:nvSpPr>
          <p:cNvPr id="4" name="Dikdörtgen 3"/>
          <p:cNvSpPr/>
          <p:nvPr/>
        </p:nvSpPr>
        <p:spPr>
          <a:xfrm>
            <a:off x="2207568" y="1268761"/>
            <a:ext cx="8028384" cy="4339650"/>
          </a:xfrm>
          <a:prstGeom prst="rect">
            <a:avLst/>
          </a:prstGeom>
        </p:spPr>
        <p:txBody>
          <a:bodyPr wrap="square">
            <a:spAutoFit/>
          </a:bodyPr>
          <a:lstStyle/>
          <a:p>
            <a:pPr algn="ctr" fontAlgn="b"/>
            <a:r>
              <a:rPr lang="tr-TR">
                <a:solidFill>
                  <a:schemeClr val="bg1"/>
                </a:solidFill>
                <a:latin typeface="Arial Unicode MS" pitchFamily="34" charset="-128"/>
                <a:ea typeface="Arial Unicode MS" pitchFamily="34" charset="-128"/>
                <a:cs typeface="Arial Unicode MS" pitchFamily="34" charset="-128"/>
              </a:rPr>
              <a:t>SAYILAR</a:t>
            </a:r>
          </a:p>
          <a:p>
            <a:pPr algn="ctr" fontAlgn="b"/>
            <a:endParaRPr lang="tr-TR" sz="1600">
              <a:solidFill>
                <a:schemeClr val="accent5">
                  <a:lumMod val="75000"/>
                </a:schemeClr>
              </a:solidFill>
              <a:latin typeface="Arial Unicode MS" pitchFamily="34" charset="-128"/>
              <a:ea typeface="Arial Unicode MS" pitchFamily="34" charset="-128"/>
              <a:cs typeface="Arial Unicode MS" pitchFamily="34" charset="-128"/>
            </a:endParaRPr>
          </a:p>
          <a:p>
            <a:pPr algn="ctr" fontAlgn="b">
              <a:lnSpc>
                <a:spcPct val="150000"/>
              </a:lnSpc>
            </a:pPr>
            <a:r>
              <a:rPr lang="en-US" sz="1800">
                <a:solidFill>
                  <a:schemeClr val="bg1"/>
                </a:solidFill>
                <a:latin typeface="Arial Unicode MS" pitchFamily="34" charset="-128"/>
                <a:ea typeface="Arial Unicode MS" pitchFamily="34" charset="-128"/>
                <a:cs typeface="Arial Unicode MS" pitchFamily="34" charset="-128"/>
              </a:rPr>
              <a:t>D</a:t>
            </a:r>
            <a:r>
              <a:rPr lang="tr-TR" sz="1800" err="1">
                <a:solidFill>
                  <a:schemeClr val="bg1"/>
                </a:solidFill>
                <a:latin typeface="Arial Unicode MS" pitchFamily="34" charset="-128"/>
                <a:ea typeface="Arial Unicode MS" pitchFamily="34" charset="-128"/>
                <a:cs typeface="Arial Unicode MS" pitchFamily="34" charset="-128"/>
              </a:rPr>
              <a:t>anef</a:t>
            </a:r>
            <a:r>
              <a:rPr lang="en-US" sz="1800">
                <a:solidFill>
                  <a:schemeClr val="bg1"/>
                </a:solidFill>
                <a:latin typeface="Arial Unicode MS" pitchFamily="34" charset="-128"/>
                <a:ea typeface="Arial Unicode MS" pitchFamily="34" charset="-128"/>
                <a:cs typeface="Arial Unicode MS" pitchFamily="34" charset="-128"/>
              </a:rPr>
              <a:t> de  </a:t>
            </a:r>
            <a:r>
              <a:rPr lang="en-US" sz="1800" err="1">
                <a:solidFill>
                  <a:schemeClr val="bg1"/>
                </a:solidFill>
                <a:latin typeface="Arial Unicode MS" pitchFamily="34" charset="-128"/>
                <a:ea typeface="Arial Unicode MS" pitchFamily="34" charset="-128"/>
                <a:cs typeface="Arial Unicode MS" pitchFamily="34" charset="-128"/>
              </a:rPr>
              <a:t>sayılar</a:t>
            </a:r>
            <a:r>
              <a:rPr lang="en-US" sz="1800">
                <a:solidFill>
                  <a:schemeClr val="bg1"/>
                </a:solidFill>
                <a:latin typeface="Arial Unicode MS" pitchFamily="34" charset="-128"/>
                <a:ea typeface="Arial Unicode MS" pitchFamily="34" charset="-128"/>
                <a:cs typeface="Arial Unicode MS" pitchFamily="34" charset="-128"/>
              </a:rPr>
              <a:t> YİRMİLİ </a:t>
            </a:r>
            <a:r>
              <a:rPr lang="en-US" sz="1800" err="1">
                <a:solidFill>
                  <a:schemeClr val="bg1"/>
                </a:solidFill>
                <a:latin typeface="Arial Unicode MS" pitchFamily="34" charset="-128"/>
                <a:ea typeface="Arial Unicode MS" pitchFamily="34" charset="-128"/>
                <a:cs typeface="Arial Unicode MS" pitchFamily="34" charset="-128"/>
              </a:rPr>
              <a:t>sayı</a:t>
            </a:r>
            <a:r>
              <a:rPr lang="en-US" sz="1800">
                <a:solidFill>
                  <a:schemeClr val="bg1"/>
                </a:solidFill>
                <a:latin typeface="Arial Unicode MS" pitchFamily="34" charset="-128"/>
                <a:ea typeface="Arial Unicode MS" pitchFamily="34" charset="-128"/>
                <a:cs typeface="Arial Unicode MS" pitchFamily="34" charset="-128"/>
              </a:rPr>
              <a:t> </a:t>
            </a:r>
            <a:r>
              <a:rPr lang="en-US" sz="1800" err="1">
                <a:solidFill>
                  <a:schemeClr val="bg1"/>
                </a:solidFill>
                <a:latin typeface="Arial Unicode MS" pitchFamily="34" charset="-128"/>
                <a:ea typeface="Arial Unicode MS" pitchFamily="34" charset="-128"/>
                <a:cs typeface="Arial Unicode MS" pitchFamily="34" charset="-128"/>
              </a:rPr>
              <a:t>sistemine</a:t>
            </a:r>
            <a:r>
              <a:rPr lang="en-US" sz="1800">
                <a:solidFill>
                  <a:schemeClr val="bg1"/>
                </a:solidFill>
                <a:latin typeface="Arial Unicode MS" pitchFamily="34" charset="-128"/>
                <a:ea typeface="Arial Unicode MS" pitchFamily="34" charset="-128"/>
                <a:cs typeface="Arial Unicode MS" pitchFamily="34" charset="-128"/>
              </a:rPr>
              <a:t> </a:t>
            </a:r>
            <a:r>
              <a:rPr lang="en-US" sz="1800" err="1">
                <a:solidFill>
                  <a:schemeClr val="bg1"/>
                </a:solidFill>
                <a:latin typeface="Arial Unicode MS" pitchFamily="34" charset="-128"/>
                <a:ea typeface="Arial Unicode MS" pitchFamily="34" charset="-128"/>
                <a:cs typeface="Arial Unicode MS" pitchFamily="34" charset="-128"/>
              </a:rPr>
              <a:t>göre</a:t>
            </a:r>
            <a:r>
              <a:rPr lang="en-US" sz="1800">
                <a:solidFill>
                  <a:schemeClr val="bg1"/>
                </a:solidFill>
                <a:latin typeface="Arial Unicode MS" pitchFamily="34" charset="-128"/>
                <a:ea typeface="Arial Unicode MS" pitchFamily="34" charset="-128"/>
                <a:cs typeface="Arial Unicode MS" pitchFamily="34" charset="-128"/>
              </a:rPr>
              <a:t> </a:t>
            </a:r>
            <a:r>
              <a:rPr lang="en-US" sz="1800" err="1">
                <a:solidFill>
                  <a:schemeClr val="bg1"/>
                </a:solidFill>
                <a:latin typeface="Arial Unicode MS" pitchFamily="34" charset="-128"/>
                <a:ea typeface="Arial Unicode MS" pitchFamily="34" charset="-128"/>
                <a:cs typeface="Arial Unicode MS" pitchFamily="34" charset="-128"/>
              </a:rPr>
              <a:t>verilmiştir</a:t>
            </a:r>
            <a:endParaRPr lang="tr-TR" sz="1800">
              <a:solidFill>
                <a:schemeClr val="bg1"/>
              </a:solidFill>
              <a:latin typeface="Arial Unicode MS" pitchFamily="34" charset="-128"/>
              <a:ea typeface="Arial Unicode MS" pitchFamily="34" charset="-128"/>
              <a:cs typeface="Arial Unicode MS" pitchFamily="34" charset="-128"/>
            </a:endParaRPr>
          </a:p>
          <a:p>
            <a:pPr algn="ctr" fontAlgn="b">
              <a:lnSpc>
                <a:spcPct val="150000"/>
              </a:lnSpc>
            </a:pPr>
            <a:r>
              <a:rPr lang="tr-TR" sz="1800">
                <a:solidFill>
                  <a:srgbClr val="0000FF"/>
                </a:solidFill>
                <a:latin typeface="Arial Unicode MS" pitchFamily="34" charset="-128"/>
                <a:ea typeface="Arial Unicode MS" pitchFamily="34" charset="-128"/>
                <a:cs typeface="Arial Unicode MS" pitchFamily="34" charset="-128"/>
              </a:rPr>
              <a:t>Sayı</a:t>
            </a:r>
            <a:r>
              <a:rPr lang="en-US" sz="1800" err="1">
                <a:solidFill>
                  <a:srgbClr val="0000FF"/>
                </a:solidFill>
                <a:latin typeface="Arial Unicode MS" pitchFamily="34" charset="-128"/>
                <a:ea typeface="Arial Unicode MS" pitchFamily="34" charset="-128"/>
                <a:cs typeface="Arial Unicode MS" pitchFamily="34" charset="-128"/>
              </a:rPr>
              <a:t>matik</a:t>
            </a:r>
            <a:r>
              <a:rPr lang="en-US" sz="1800">
                <a:solidFill>
                  <a:srgbClr val="0000FF"/>
                </a:solidFill>
                <a:latin typeface="Arial Unicode MS" pitchFamily="34" charset="-128"/>
                <a:ea typeface="Arial Unicode MS" pitchFamily="34" charset="-128"/>
                <a:cs typeface="Arial Unicode MS" pitchFamily="34" charset="-128"/>
              </a:rPr>
              <a:t> </a:t>
            </a:r>
            <a:r>
              <a:rPr lang="tr-TR" sz="1800">
                <a:solidFill>
                  <a:srgbClr val="0000FF"/>
                </a:solidFill>
                <a:latin typeface="Arial Unicode MS" pitchFamily="34" charset="-128"/>
                <a:ea typeface="Arial Unicode MS" pitchFamily="34" charset="-128"/>
                <a:cs typeface="Arial Unicode MS" pitchFamily="34" charset="-128"/>
              </a:rPr>
              <a:t>ise </a:t>
            </a:r>
            <a:r>
              <a:rPr lang="en-US" sz="1800">
                <a:solidFill>
                  <a:srgbClr val="0000FF"/>
                </a:solidFill>
                <a:latin typeface="Arial Unicode MS" pitchFamily="34" charset="-128"/>
                <a:ea typeface="Arial Unicode MS" pitchFamily="34" charset="-128"/>
                <a:cs typeface="Arial Unicode MS" pitchFamily="34" charset="-128"/>
              </a:rPr>
              <a:t> ONLU </a:t>
            </a:r>
            <a:r>
              <a:rPr lang="en-US" sz="1800" err="1">
                <a:solidFill>
                  <a:srgbClr val="0000FF"/>
                </a:solidFill>
                <a:latin typeface="Arial Unicode MS" pitchFamily="34" charset="-128"/>
                <a:ea typeface="Arial Unicode MS" pitchFamily="34" charset="-128"/>
                <a:cs typeface="Arial Unicode MS" pitchFamily="34" charset="-128"/>
              </a:rPr>
              <a:t>sayı</a:t>
            </a:r>
            <a:r>
              <a:rPr lang="en-US" sz="1800">
                <a:solidFill>
                  <a:srgbClr val="0000FF"/>
                </a:solidFill>
                <a:latin typeface="Arial Unicode MS" pitchFamily="34" charset="-128"/>
                <a:ea typeface="Arial Unicode MS" pitchFamily="34" charset="-128"/>
                <a:cs typeface="Arial Unicode MS" pitchFamily="34" charset="-128"/>
              </a:rPr>
              <a:t> </a:t>
            </a:r>
            <a:r>
              <a:rPr lang="en-US" sz="1800" err="1">
                <a:solidFill>
                  <a:srgbClr val="0000FF"/>
                </a:solidFill>
                <a:latin typeface="Arial Unicode MS" pitchFamily="34" charset="-128"/>
                <a:ea typeface="Arial Unicode MS" pitchFamily="34" charset="-128"/>
                <a:cs typeface="Arial Unicode MS" pitchFamily="34" charset="-128"/>
              </a:rPr>
              <a:t>sistemine</a:t>
            </a:r>
            <a:r>
              <a:rPr lang="en-US" sz="1800">
                <a:solidFill>
                  <a:srgbClr val="0000FF"/>
                </a:solidFill>
                <a:latin typeface="Arial Unicode MS" pitchFamily="34" charset="-128"/>
                <a:ea typeface="Arial Unicode MS" pitchFamily="34" charset="-128"/>
                <a:cs typeface="Arial Unicode MS" pitchFamily="34" charset="-128"/>
              </a:rPr>
              <a:t> </a:t>
            </a:r>
            <a:r>
              <a:rPr lang="en-US" sz="1800" err="1">
                <a:solidFill>
                  <a:srgbClr val="0000FF"/>
                </a:solidFill>
                <a:latin typeface="Arial Unicode MS" pitchFamily="34" charset="-128"/>
                <a:ea typeface="Arial Unicode MS" pitchFamily="34" charset="-128"/>
                <a:cs typeface="Arial Unicode MS" pitchFamily="34" charset="-128"/>
              </a:rPr>
              <a:t>göre</a:t>
            </a:r>
            <a:r>
              <a:rPr lang="en-US" sz="1800">
                <a:solidFill>
                  <a:srgbClr val="0000FF"/>
                </a:solidFill>
                <a:latin typeface="Arial Unicode MS" pitchFamily="34" charset="-128"/>
                <a:ea typeface="Arial Unicode MS" pitchFamily="34" charset="-128"/>
                <a:cs typeface="Arial Unicode MS" pitchFamily="34" charset="-128"/>
              </a:rPr>
              <a:t> </a:t>
            </a:r>
            <a:r>
              <a:rPr lang="en-US" sz="1800" err="1">
                <a:solidFill>
                  <a:srgbClr val="0000FF"/>
                </a:solidFill>
                <a:latin typeface="Arial Unicode MS" pitchFamily="34" charset="-128"/>
                <a:ea typeface="Arial Unicode MS" pitchFamily="34" charset="-128"/>
                <a:cs typeface="Arial Unicode MS" pitchFamily="34" charset="-128"/>
              </a:rPr>
              <a:t>düzenlenmiştir</a:t>
            </a:r>
            <a:r>
              <a:rPr lang="en-US" sz="1800">
                <a:solidFill>
                  <a:srgbClr val="0000FF"/>
                </a:solidFill>
                <a:latin typeface="Arial Unicode MS" pitchFamily="34" charset="-128"/>
                <a:ea typeface="Arial Unicode MS" pitchFamily="34" charset="-128"/>
                <a:cs typeface="Arial Unicode MS" pitchFamily="34" charset="-128"/>
              </a:rPr>
              <a:t>  !</a:t>
            </a:r>
            <a:endParaRPr lang="tr-TR" sz="1800">
              <a:solidFill>
                <a:srgbClr val="0000FF"/>
              </a:solidFill>
              <a:latin typeface="Arial Unicode MS" pitchFamily="34" charset="-128"/>
              <a:ea typeface="Arial Unicode MS" pitchFamily="34" charset="-128"/>
              <a:cs typeface="Arial Unicode MS" pitchFamily="34" charset="-128"/>
            </a:endParaRPr>
          </a:p>
          <a:p>
            <a:pPr algn="ctr" fontAlgn="b"/>
            <a:endParaRPr lang="tr-TR" sz="1800">
              <a:solidFill>
                <a:schemeClr val="accent5">
                  <a:lumMod val="75000"/>
                </a:schemeClr>
              </a:solidFill>
              <a:latin typeface="Arial Unicode MS" pitchFamily="34" charset="-128"/>
              <a:ea typeface="Arial Unicode MS" pitchFamily="34" charset="-128"/>
              <a:cs typeface="Arial Unicode MS" pitchFamily="34" charset="-128"/>
            </a:endParaRPr>
          </a:p>
          <a:p>
            <a:pPr algn="ctr" fontAlgn="b"/>
            <a:endParaRPr lang="tr-TR" sz="1800">
              <a:solidFill>
                <a:schemeClr val="accent5">
                  <a:lumMod val="75000"/>
                </a:schemeClr>
              </a:solidFill>
              <a:latin typeface="Arial Unicode MS" pitchFamily="34" charset="-128"/>
              <a:ea typeface="Arial Unicode MS" pitchFamily="34" charset="-128"/>
              <a:cs typeface="Arial Unicode MS" pitchFamily="34" charset="-128"/>
            </a:endParaRPr>
          </a:p>
          <a:p>
            <a:pPr algn="ctr" fontAlgn="b"/>
            <a:endParaRPr lang="tr-TR" sz="1800">
              <a:solidFill>
                <a:schemeClr val="accent5">
                  <a:lumMod val="75000"/>
                </a:schemeClr>
              </a:solidFill>
              <a:latin typeface="Arial Unicode MS" pitchFamily="34" charset="-128"/>
              <a:ea typeface="Arial Unicode MS" pitchFamily="34" charset="-128"/>
              <a:cs typeface="Arial Unicode MS" pitchFamily="34" charset="-128"/>
            </a:endParaRPr>
          </a:p>
          <a:p>
            <a:pPr algn="ctr" fontAlgn="b">
              <a:lnSpc>
                <a:spcPct val="150000"/>
              </a:lnSpc>
            </a:pPr>
            <a:r>
              <a:rPr lang="tr-TR" sz="1800">
                <a:solidFill>
                  <a:schemeClr val="bg1"/>
                </a:solidFill>
                <a:latin typeface="Arial Unicode MS" pitchFamily="34" charset="-128"/>
                <a:ea typeface="Arial Unicode MS" pitchFamily="34" charset="-128"/>
                <a:cs typeface="Arial Unicode MS" pitchFamily="34" charset="-128"/>
              </a:rPr>
              <a:t> </a:t>
            </a:r>
            <a:r>
              <a:rPr lang="tr-TR" sz="1800">
                <a:solidFill>
                  <a:schemeClr val="bg1"/>
                </a:solidFill>
                <a:latin typeface="Arial Unicode MS" pitchFamily="34" charset="-128"/>
                <a:ea typeface="Arial Unicode MS" pitchFamily="34" charset="-128"/>
                <a:cs typeface="Arial Unicode MS" pitchFamily="34" charset="-128"/>
                <a:hlinkClick r:id="rId3"/>
              </a:rPr>
              <a:t>www.danef.com</a:t>
            </a:r>
            <a:r>
              <a:rPr lang="tr-TR" sz="1800">
                <a:solidFill>
                  <a:schemeClr val="bg1"/>
                </a:solidFill>
                <a:latin typeface="Arial Unicode MS" pitchFamily="34" charset="-128"/>
                <a:ea typeface="Arial Unicode MS" pitchFamily="34" charset="-128"/>
                <a:cs typeface="Arial Unicode MS" pitchFamily="34" charset="-128"/>
              </a:rPr>
              <a:t> </a:t>
            </a:r>
          </a:p>
          <a:p>
            <a:pPr algn="ctr" fontAlgn="b">
              <a:lnSpc>
                <a:spcPct val="150000"/>
              </a:lnSpc>
            </a:pPr>
            <a:r>
              <a:rPr lang="tr-TR" sz="1800">
                <a:solidFill>
                  <a:schemeClr val="bg1"/>
                </a:solidFill>
                <a:latin typeface="Arial Unicode MS" pitchFamily="34" charset="-128"/>
                <a:ea typeface="Arial Unicode MS" pitchFamily="34" charset="-128"/>
                <a:cs typeface="Arial Unicode MS" pitchFamily="34" charset="-128"/>
              </a:rPr>
              <a:t> sitesinden yükleyeceğiniz SAYIMATİK</a:t>
            </a:r>
          </a:p>
          <a:p>
            <a:pPr algn="ctr" fontAlgn="b">
              <a:lnSpc>
                <a:spcPct val="150000"/>
              </a:lnSpc>
            </a:pPr>
            <a:r>
              <a:rPr lang="tr-TR" sz="1800">
                <a:solidFill>
                  <a:schemeClr val="bg1"/>
                </a:solidFill>
                <a:latin typeface="Arial Unicode MS" pitchFamily="34" charset="-128"/>
                <a:ea typeface="Arial Unicode MS" pitchFamily="34" charset="-128"/>
                <a:cs typeface="Arial Unicode MS" pitchFamily="34" charset="-128"/>
              </a:rPr>
              <a:t> ile istediğiniz rakamın on tabanlı sayı sistemine göre </a:t>
            </a:r>
          </a:p>
          <a:p>
            <a:pPr algn="ctr" fontAlgn="b">
              <a:lnSpc>
                <a:spcPct val="150000"/>
              </a:lnSpc>
            </a:pPr>
            <a:r>
              <a:rPr lang="tr-TR" sz="1800" err="1">
                <a:solidFill>
                  <a:schemeClr val="bg1"/>
                </a:solidFill>
                <a:latin typeface="Arial Unicode MS" pitchFamily="34" charset="-128"/>
                <a:ea typeface="Arial Unicode MS" pitchFamily="34" charset="-128"/>
                <a:cs typeface="Arial Unicode MS" pitchFamily="34" charset="-128"/>
              </a:rPr>
              <a:t>Adıǵece</a:t>
            </a:r>
            <a:r>
              <a:rPr lang="tr-TR" sz="1800">
                <a:solidFill>
                  <a:schemeClr val="bg1"/>
                </a:solidFill>
                <a:latin typeface="Arial Unicode MS" pitchFamily="34" charset="-128"/>
                <a:ea typeface="Arial Unicode MS" pitchFamily="34" charset="-128"/>
                <a:cs typeface="Arial Unicode MS" pitchFamily="34" charset="-128"/>
              </a:rPr>
              <a:t> söylenişini bulabilirsiniz.</a:t>
            </a:r>
            <a:endParaRPr lang="en-US" sz="1800">
              <a:solidFill>
                <a:schemeClr val="bg1"/>
              </a:solidFill>
              <a:latin typeface="Arial Unicode MS" pitchFamily="34" charset="-128"/>
              <a:ea typeface="Arial Unicode MS" pitchFamily="34" charset="-128"/>
              <a:cs typeface="Arial Unicode MS" pitchFamily="34" charset="-128"/>
            </a:endParaRPr>
          </a:p>
          <a:p>
            <a:pPr algn="ctr" fontAlgn="b"/>
            <a:endParaRPr lang="en-US" sz="1600">
              <a:solidFill>
                <a:srgbClr val="C0C0C0"/>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948545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4000">
        <p:split orient="vert"/>
      </p:transition>
    </mc:Choice>
    <mc:Fallback xmlns="">
      <p:transition spd="slow" advClick="0" advTm="24000">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3042447" y="6428354"/>
            <a:ext cx="6192837" cy="287337"/>
          </a:xfrm>
          <a:prstGeom prst="rect">
            <a:avLst/>
          </a:prstGeom>
          <a:noFill/>
          <a:ln w="9525">
            <a:noFill/>
            <a:miter lim="800000"/>
            <a:headEnd/>
            <a:tailEnd/>
          </a:ln>
          <a:effectLst/>
        </p:spPr>
        <p:txBody>
          <a:bodyPr anchor="ctr"/>
          <a:lstStyle/>
          <a:p>
            <a:pPr algn="ctr">
              <a:defRPr/>
            </a:pPr>
            <a:r>
              <a:rPr lang="tr-TR" sz="1400">
                <a:solidFill>
                  <a:schemeClr val="bg1"/>
                </a:solidFill>
                <a:effectLst>
                  <a:outerShdw blurRad="38100" dist="38100" dir="2700000" algn="tl">
                    <a:srgbClr val="C0C0C0"/>
                  </a:outerShdw>
                </a:effectLst>
              </a:rPr>
              <a:t>www.danef.com</a:t>
            </a:r>
            <a:endParaRPr lang="tr-TR" sz="1200" b="1">
              <a:solidFill>
                <a:schemeClr val="bg1"/>
              </a:solidFill>
              <a:effectLst>
                <a:outerShdw blurRad="38100" dist="38100" dir="2700000" algn="tl">
                  <a:srgbClr val="C0C0C0"/>
                </a:outerShdw>
              </a:effectLst>
            </a:endParaRP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37</a:t>
            </a:fld>
            <a:endParaRPr lang="en-US" sz="1600" b="1">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695209858"/>
              </p:ext>
            </p:extLst>
          </p:nvPr>
        </p:nvGraphicFramePr>
        <p:xfrm>
          <a:off x="3054896" y="559709"/>
          <a:ext cx="5688632" cy="5760645"/>
        </p:xfrm>
        <a:graphic>
          <a:graphicData uri="http://schemas.openxmlformats.org/drawingml/2006/table">
            <a:tbl>
              <a:tblPr/>
              <a:tblGrid>
                <a:gridCol w="1617714">
                  <a:extLst>
                    <a:ext uri="{9D8B030D-6E8A-4147-A177-3AD203B41FA5}">
                      <a16:colId xmlns:a16="http://schemas.microsoft.com/office/drawing/2014/main" val="20000"/>
                    </a:ext>
                  </a:extLst>
                </a:gridCol>
                <a:gridCol w="2071462">
                  <a:extLst>
                    <a:ext uri="{9D8B030D-6E8A-4147-A177-3AD203B41FA5}">
                      <a16:colId xmlns:a16="http://schemas.microsoft.com/office/drawing/2014/main" val="20001"/>
                    </a:ext>
                  </a:extLst>
                </a:gridCol>
                <a:gridCol w="1999456">
                  <a:extLst>
                    <a:ext uri="{9D8B030D-6E8A-4147-A177-3AD203B41FA5}">
                      <a16:colId xmlns:a16="http://schemas.microsoft.com/office/drawing/2014/main" val="20002"/>
                    </a:ext>
                  </a:extLst>
                </a:gridCol>
              </a:tblGrid>
              <a:tr h="523695">
                <a:tc>
                  <a:txBody>
                    <a:bodyPr/>
                    <a:lstStyle/>
                    <a:p>
                      <a:pPr algn="ctr" fontAlgn="ctr"/>
                      <a:r>
                        <a:rPr lang="tr-TR" sz="2800" b="1" i="0" u="none" strike="noStrike">
                          <a:solidFill>
                            <a:schemeClr val="bg1"/>
                          </a:solidFill>
                          <a:effectLst/>
                          <a:latin typeface="Arial" panose="020B0604020202020204" pitchFamily="34" charset="0"/>
                        </a:rPr>
                        <a:t>PÇAĞE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ctr"/>
                      <a:r>
                        <a:rPr lang="tr-TR" sz="2800" b="1" i="0" u="none" strike="noStrike">
                          <a:solidFill>
                            <a:srgbClr val="0000FF"/>
                          </a:solidFill>
                          <a:effectLst/>
                          <a:latin typeface="Arial" panose="020B0604020202020204" pitchFamily="34" charset="0"/>
                        </a:rPr>
                        <a:t>10 ĹAPSE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ctr"/>
                      <a:r>
                        <a:rPr lang="tr-TR" sz="2800" b="1" i="0" u="none" strike="noStrike">
                          <a:solidFill>
                            <a:schemeClr val="bg1"/>
                          </a:solidFill>
                          <a:effectLst/>
                          <a:latin typeface="Arial" panose="020B0604020202020204" pitchFamily="34" charset="0"/>
                        </a:rPr>
                        <a:t>20 ĹAPE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00"/>
                  </a:ext>
                </a:extLst>
              </a:tr>
              <a:tr h="523695">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1" i="0" u="none" strike="noStrike">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rPr>
                        <a:t>ziy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ziy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01"/>
                  </a:ext>
                </a:extLst>
              </a:tr>
              <a:tr h="523695">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1" i="0" u="none" strike="noStrike">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rPr>
                        <a:t>zı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zı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02"/>
                  </a:ext>
                </a:extLst>
              </a:tr>
              <a:tr h="523695">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1" i="0" u="none" strike="noStrike" err="1">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a:t>
                      </a:r>
                      <a:endParaRPr lang="tr-TR" sz="2800" b="1" i="0" u="none" strike="noStrike">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0" i="0" u="none" strike="noStrike" err="1">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a:t>
                      </a:r>
                      <a:endPar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03"/>
                  </a:ext>
                </a:extLst>
              </a:tr>
              <a:tr h="523695">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1" i="0" u="none" strike="noStrike">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rPr>
                        <a:t>şı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şı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04"/>
                  </a:ext>
                </a:extLst>
              </a:tr>
              <a:tr h="523695">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1" i="0" u="none" strike="noStrike">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rPr>
                        <a:t>pĺ`ı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pĺ`ı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05"/>
                  </a:ext>
                </a:extLst>
              </a:tr>
              <a:tr h="523695">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1" i="0" u="none" strike="noStrike">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rPr>
                        <a:t>tfı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tfı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06"/>
                  </a:ext>
                </a:extLst>
              </a:tr>
              <a:tr h="523695">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1" i="0" u="none" strike="noStrike">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rPr>
                        <a:t>xı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xı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07"/>
                  </a:ext>
                </a:extLst>
              </a:tr>
              <a:tr h="523695">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1" i="0" u="none" strike="noStrike">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rPr>
                        <a:t>blı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blı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08"/>
                  </a:ext>
                </a:extLst>
              </a:tr>
              <a:tr h="523695">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1" i="0" u="none" strike="noStrike">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rPr>
                        <a:t>yi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yi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09"/>
                  </a:ext>
                </a:extLst>
              </a:tr>
              <a:tr h="523695">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1" i="0" u="none" strike="noStrike">
                          <a:solidFill>
                            <a:srgbClr val="0000FF"/>
                          </a:solidFill>
                          <a:effectLst/>
                          <a:latin typeface="Arial Unicode MS" panose="020B0604020202020204" pitchFamily="34" charset="-128"/>
                          <a:ea typeface="Arial Unicode MS" panose="020B0604020202020204" pitchFamily="34" charset="-128"/>
                          <a:cs typeface="Arial Unicode MS" panose="020B0604020202020204" pitchFamily="34" charset="-128"/>
                        </a:rPr>
                        <a:t>bğu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tc>
                  <a:txBody>
                    <a:bodyPr/>
                    <a:lstStyle/>
                    <a:p>
                      <a:pPr algn="ctr" fontAlgn="b"/>
                      <a:r>
                        <a:rPr lang="tr-TR" sz="28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bğu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3D9"/>
                    </a:solidFill>
                  </a:tcPr>
                </a:tc>
                <a:extLst>
                  <a:ext uri="{0D108BD9-81ED-4DB2-BD59-A6C34878D82A}">
                    <a16:rowId xmlns:a16="http://schemas.microsoft.com/office/drawing/2014/main" val="10010"/>
                  </a:ext>
                </a:extLst>
              </a:tr>
            </a:tbl>
          </a:graphicData>
        </a:graphic>
      </p:graphicFrame>
      <p:pic>
        <p:nvPicPr>
          <p:cNvPr id="12" name="Picture 11">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21" cstate="print"/>
          <a:srcRect/>
          <a:stretch>
            <a:fillRect/>
          </a:stretch>
        </p:blipFill>
        <p:spPr bwMode="auto">
          <a:xfrm>
            <a:off x="8743528" y="1508956"/>
            <a:ext cx="304800" cy="304800"/>
          </a:xfrm>
          <a:prstGeom prst="rect">
            <a:avLst/>
          </a:prstGeom>
          <a:solidFill>
            <a:srgbClr val="C0C0C0">
              <a:alpha val="0"/>
            </a:srgbClr>
          </a:solidFill>
          <a:ln w="9525">
            <a:noFill/>
            <a:miter lim="800000"/>
            <a:headEnd/>
            <a:tailEnd/>
          </a:ln>
        </p:spPr>
      </p:pic>
      <p:pic>
        <p:nvPicPr>
          <p:cNvPr id="13" name="Picture 11">
            <a:hlinkClick r:id="" action="ppaction://media"/>
          </p:cNvPr>
          <p:cNvPicPr>
            <a:picLocks noChangeAspect="1" noChangeArrowheads="1"/>
          </p:cNvPicPr>
          <p:nvPr>
            <a:audioFile r:link="rId4"/>
            <p:extLst>
              <p:ext uri="{DAA4B4D4-6D71-4841-9C94-3DE7FCFB9230}">
                <p14:media xmlns:p14="http://schemas.microsoft.com/office/powerpoint/2010/main" r:embed="rId3"/>
              </p:ext>
            </p:extLst>
          </p:nvPr>
        </p:nvPicPr>
        <p:blipFill>
          <a:blip r:embed="rId21" cstate="print"/>
          <a:srcRect/>
          <a:stretch>
            <a:fillRect/>
          </a:stretch>
        </p:blipFill>
        <p:spPr bwMode="auto">
          <a:xfrm>
            <a:off x="8743528" y="1932620"/>
            <a:ext cx="304800" cy="304800"/>
          </a:xfrm>
          <a:prstGeom prst="rect">
            <a:avLst/>
          </a:prstGeom>
          <a:solidFill>
            <a:srgbClr val="C0C0C0">
              <a:alpha val="0"/>
            </a:srgbClr>
          </a:solidFill>
          <a:ln w="9525">
            <a:noFill/>
            <a:miter lim="800000"/>
            <a:headEnd/>
            <a:tailEnd/>
          </a:ln>
        </p:spPr>
      </p:pic>
      <p:pic>
        <p:nvPicPr>
          <p:cNvPr id="14" name="Picture 11">
            <a:hlinkClick r:id="" action="ppaction://media"/>
          </p:cNvPr>
          <p:cNvPicPr>
            <a:picLocks noChangeAspect="1" noChangeArrowheads="1"/>
          </p:cNvPicPr>
          <p:nvPr>
            <a:audioFile r:link="rId6"/>
            <p:extLst>
              <p:ext uri="{DAA4B4D4-6D71-4841-9C94-3DE7FCFB9230}">
                <p14:media xmlns:p14="http://schemas.microsoft.com/office/powerpoint/2010/main" r:embed="rId5"/>
              </p:ext>
            </p:extLst>
          </p:nvPr>
        </p:nvPicPr>
        <p:blipFill>
          <a:blip r:embed="rId21" cstate="print"/>
          <a:srcRect/>
          <a:stretch>
            <a:fillRect/>
          </a:stretch>
        </p:blipFill>
        <p:spPr bwMode="auto">
          <a:xfrm>
            <a:off x="8743528" y="2517068"/>
            <a:ext cx="304800" cy="304800"/>
          </a:xfrm>
          <a:prstGeom prst="rect">
            <a:avLst/>
          </a:prstGeom>
          <a:solidFill>
            <a:srgbClr val="C0C0C0">
              <a:alpha val="0"/>
            </a:srgbClr>
          </a:solidFill>
          <a:ln w="9525">
            <a:noFill/>
            <a:miter lim="800000"/>
            <a:headEnd/>
            <a:tailEnd/>
          </a:ln>
        </p:spPr>
      </p:pic>
      <p:pic>
        <p:nvPicPr>
          <p:cNvPr id="15" name="Picture 11">
            <a:hlinkClick r:id="" action="ppaction://media"/>
          </p:cNvPr>
          <p:cNvPicPr>
            <a:picLocks noChangeAspect="1" noChangeArrowheads="1"/>
          </p:cNvPicPr>
          <p:nvPr>
            <a:audioFile r:link="rId8"/>
            <p:extLst>
              <p:ext uri="{DAA4B4D4-6D71-4841-9C94-3DE7FCFB9230}">
                <p14:media xmlns:p14="http://schemas.microsoft.com/office/powerpoint/2010/main" r:embed="rId7"/>
              </p:ext>
            </p:extLst>
          </p:nvPr>
        </p:nvPicPr>
        <p:blipFill>
          <a:blip r:embed="rId21" cstate="print"/>
          <a:srcRect/>
          <a:stretch>
            <a:fillRect/>
          </a:stretch>
        </p:blipFill>
        <p:spPr bwMode="auto">
          <a:xfrm>
            <a:off x="8743528" y="3062064"/>
            <a:ext cx="304800" cy="304800"/>
          </a:xfrm>
          <a:prstGeom prst="rect">
            <a:avLst/>
          </a:prstGeom>
          <a:solidFill>
            <a:srgbClr val="C0C0C0">
              <a:alpha val="0"/>
            </a:srgbClr>
          </a:solidFill>
          <a:ln w="9525">
            <a:noFill/>
            <a:miter lim="800000"/>
            <a:headEnd/>
            <a:tailEnd/>
          </a:ln>
        </p:spPr>
      </p:pic>
      <p:pic>
        <p:nvPicPr>
          <p:cNvPr id="16" name="Picture 11">
            <a:hlinkClick r:id="" action="ppaction://media"/>
          </p:cNvPr>
          <p:cNvPicPr>
            <a:picLocks noChangeAspect="1" noChangeArrowheads="1"/>
          </p:cNvPicPr>
          <p:nvPr>
            <a:audioFile r:link="rId10"/>
            <p:extLst>
              <p:ext uri="{DAA4B4D4-6D71-4841-9C94-3DE7FCFB9230}">
                <p14:media xmlns:p14="http://schemas.microsoft.com/office/powerpoint/2010/main" r:embed="rId9"/>
              </p:ext>
            </p:extLst>
          </p:nvPr>
        </p:nvPicPr>
        <p:blipFill>
          <a:blip r:embed="rId21" cstate="print"/>
          <a:srcRect/>
          <a:stretch>
            <a:fillRect/>
          </a:stretch>
        </p:blipFill>
        <p:spPr bwMode="auto">
          <a:xfrm>
            <a:off x="8743528" y="3594856"/>
            <a:ext cx="304800" cy="304800"/>
          </a:xfrm>
          <a:prstGeom prst="rect">
            <a:avLst/>
          </a:prstGeom>
          <a:solidFill>
            <a:srgbClr val="C0C0C0">
              <a:alpha val="0"/>
            </a:srgbClr>
          </a:solidFill>
          <a:ln w="9525">
            <a:noFill/>
            <a:miter lim="800000"/>
            <a:headEnd/>
            <a:tailEnd/>
          </a:ln>
        </p:spPr>
      </p:pic>
      <p:pic>
        <p:nvPicPr>
          <p:cNvPr id="17" name="Picture 11">
            <a:hlinkClick r:id="" action="ppaction://media"/>
          </p:cNvPr>
          <p:cNvPicPr>
            <a:picLocks noChangeAspect="1" noChangeArrowheads="1"/>
          </p:cNvPicPr>
          <p:nvPr>
            <a:audioFile r:link="rId12"/>
            <p:extLst>
              <p:ext uri="{DAA4B4D4-6D71-4841-9C94-3DE7FCFB9230}">
                <p14:media xmlns:p14="http://schemas.microsoft.com/office/powerpoint/2010/main" r:embed="rId11"/>
              </p:ext>
            </p:extLst>
          </p:nvPr>
        </p:nvPicPr>
        <p:blipFill>
          <a:blip r:embed="rId21" cstate="print"/>
          <a:srcRect/>
          <a:stretch>
            <a:fillRect/>
          </a:stretch>
        </p:blipFill>
        <p:spPr bwMode="auto">
          <a:xfrm>
            <a:off x="8743528" y="4171924"/>
            <a:ext cx="304800" cy="304800"/>
          </a:xfrm>
          <a:prstGeom prst="rect">
            <a:avLst/>
          </a:prstGeom>
          <a:solidFill>
            <a:srgbClr val="C0C0C0">
              <a:alpha val="0"/>
            </a:srgbClr>
          </a:solidFill>
          <a:ln w="9525">
            <a:noFill/>
            <a:miter lim="800000"/>
            <a:headEnd/>
            <a:tailEnd/>
          </a:ln>
        </p:spPr>
      </p:pic>
      <p:pic>
        <p:nvPicPr>
          <p:cNvPr id="18" name="Picture 11">
            <a:hlinkClick r:id="" action="ppaction://media"/>
          </p:cNvPr>
          <p:cNvPicPr>
            <a:picLocks noChangeAspect="1" noChangeArrowheads="1"/>
          </p:cNvPicPr>
          <p:nvPr>
            <a:audioFile r:link="rId14"/>
            <p:extLst>
              <p:ext uri="{DAA4B4D4-6D71-4841-9C94-3DE7FCFB9230}">
                <p14:media xmlns:p14="http://schemas.microsoft.com/office/powerpoint/2010/main" r:embed="rId13"/>
              </p:ext>
            </p:extLst>
          </p:nvPr>
        </p:nvPicPr>
        <p:blipFill>
          <a:blip r:embed="rId21" cstate="print"/>
          <a:srcRect/>
          <a:stretch>
            <a:fillRect/>
          </a:stretch>
        </p:blipFill>
        <p:spPr bwMode="auto">
          <a:xfrm>
            <a:off x="8743528" y="4666456"/>
            <a:ext cx="304800" cy="304800"/>
          </a:xfrm>
          <a:prstGeom prst="rect">
            <a:avLst/>
          </a:prstGeom>
          <a:solidFill>
            <a:srgbClr val="C0C0C0">
              <a:alpha val="0"/>
            </a:srgbClr>
          </a:solidFill>
          <a:ln w="9525">
            <a:noFill/>
            <a:miter lim="800000"/>
            <a:headEnd/>
            <a:tailEnd/>
          </a:ln>
        </p:spPr>
      </p:pic>
      <p:pic>
        <p:nvPicPr>
          <p:cNvPr id="19" name="Picture 11">
            <a:hlinkClick r:id="" action="ppaction://media"/>
          </p:cNvPr>
          <p:cNvPicPr>
            <a:picLocks noChangeAspect="1" noChangeArrowheads="1"/>
          </p:cNvPicPr>
          <p:nvPr>
            <a:audioFile r:link="rId16"/>
            <p:extLst>
              <p:ext uri="{DAA4B4D4-6D71-4841-9C94-3DE7FCFB9230}">
                <p14:media xmlns:p14="http://schemas.microsoft.com/office/powerpoint/2010/main" r:embed="rId15"/>
              </p:ext>
            </p:extLst>
          </p:nvPr>
        </p:nvPicPr>
        <p:blipFill>
          <a:blip r:embed="rId21" cstate="print"/>
          <a:srcRect/>
          <a:stretch>
            <a:fillRect/>
          </a:stretch>
        </p:blipFill>
        <p:spPr bwMode="auto">
          <a:xfrm>
            <a:off x="8743528" y="5104272"/>
            <a:ext cx="304800" cy="304800"/>
          </a:xfrm>
          <a:prstGeom prst="rect">
            <a:avLst/>
          </a:prstGeom>
          <a:solidFill>
            <a:srgbClr val="C0C0C0">
              <a:alpha val="0"/>
            </a:srgbClr>
          </a:solidFill>
          <a:ln w="9525">
            <a:noFill/>
            <a:miter lim="800000"/>
            <a:headEnd/>
            <a:tailEnd/>
          </a:ln>
        </p:spPr>
      </p:pic>
      <p:pic>
        <p:nvPicPr>
          <p:cNvPr id="20" name="Picture 11">
            <a:hlinkClick r:id="" action="ppaction://media"/>
          </p:cNvPr>
          <p:cNvPicPr>
            <a:picLocks noChangeAspect="1" noChangeArrowheads="1"/>
          </p:cNvPicPr>
          <p:nvPr>
            <a:audioFile r:link="rId18"/>
            <p:extLst>
              <p:ext uri="{DAA4B4D4-6D71-4841-9C94-3DE7FCFB9230}">
                <p14:media xmlns:p14="http://schemas.microsoft.com/office/powerpoint/2010/main" r:embed="rId17"/>
              </p:ext>
            </p:extLst>
          </p:nvPr>
        </p:nvPicPr>
        <p:blipFill>
          <a:blip r:embed="rId21" cstate="print"/>
          <a:srcRect/>
          <a:stretch>
            <a:fillRect/>
          </a:stretch>
        </p:blipFill>
        <p:spPr bwMode="auto">
          <a:xfrm>
            <a:off x="8743528" y="5644480"/>
            <a:ext cx="304800" cy="304800"/>
          </a:xfrm>
          <a:prstGeom prst="rect">
            <a:avLst/>
          </a:prstGeom>
          <a:solidFill>
            <a:srgbClr val="C0C0C0">
              <a:alpha val="0"/>
            </a:srgbClr>
          </a:solidFill>
          <a:ln w="9525">
            <a:noFill/>
            <a:miter lim="800000"/>
            <a:headEnd/>
            <a:tailEnd/>
          </a:ln>
        </p:spPr>
      </p:pic>
    </p:spTree>
    <p:extLst>
      <p:ext uri="{BB962C8B-B14F-4D97-AF65-F5344CB8AC3E}">
        <p14:creationId xmlns:p14="http://schemas.microsoft.com/office/powerpoint/2010/main" val="3867362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 fill="hold"/>
                                        <p:tgtEl>
                                          <p:spTgt spid="12"/>
                                        </p:tgtEl>
                                      </p:cBhvr>
                                    </p:cmd>
                                  </p:childTnLst>
                                </p:cTn>
                              </p:par>
                            </p:childTnLst>
                          </p:cTn>
                        </p:par>
                        <p:par>
                          <p:cTn id="7" fill="hold">
                            <p:stCondLst>
                              <p:cond delay="1000"/>
                            </p:stCondLst>
                            <p:childTnLst>
                              <p:par>
                                <p:cTn id="8" presetID="1" presetClass="mediacall" presetSubtype="0" fill="hold" nodeType="afterEffect">
                                  <p:stCondLst>
                                    <p:cond delay="0"/>
                                  </p:stCondLst>
                                  <p:childTnLst>
                                    <p:cmd type="call" cmd="playFrom(0.0)">
                                      <p:cBhvr>
                                        <p:cTn id="9" dur="1250" fill="hold"/>
                                        <p:tgtEl>
                                          <p:spTgt spid="13"/>
                                        </p:tgtEl>
                                      </p:cBhvr>
                                    </p:cmd>
                                  </p:childTnLst>
                                </p:cTn>
                              </p:par>
                            </p:childTnLst>
                          </p:cTn>
                        </p:par>
                        <p:par>
                          <p:cTn id="10" fill="hold">
                            <p:stCondLst>
                              <p:cond delay="2250"/>
                            </p:stCondLst>
                            <p:childTnLst>
                              <p:par>
                                <p:cTn id="11" presetID="1" presetClass="mediacall" presetSubtype="0" fill="hold" nodeType="afterEffect">
                                  <p:stCondLst>
                                    <p:cond delay="0"/>
                                  </p:stCondLst>
                                  <p:childTnLst>
                                    <p:cmd type="call" cmd="playFrom(0.0)">
                                      <p:cBhvr>
                                        <p:cTn id="12" dur="1250" fill="hold"/>
                                        <p:tgtEl>
                                          <p:spTgt spid="14"/>
                                        </p:tgtEl>
                                      </p:cBhvr>
                                    </p:cmd>
                                  </p:childTnLst>
                                </p:cTn>
                              </p:par>
                            </p:childTnLst>
                          </p:cTn>
                        </p:par>
                        <p:par>
                          <p:cTn id="13" fill="hold">
                            <p:stCondLst>
                              <p:cond delay="3500"/>
                            </p:stCondLst>
                            <p:childTnLst>
                              <p:par>
                                <p:cTn id="14" presetID="1" presetClass="mediacall" presetSubtype="0" fill="hold" nodeType="afterEffect">
                                  <p:stCondLst>
                                    <p:cond delay="0"/>
                                  </p:stCondLst>
                                  <p:childTnLst>
                                    <p:cmd type="call" cmd="playFrom(0.0)">
                                      <p:cBhvr>
                                        <p:cTn id="15" dur="1000" fill="hold"/>
                                        <p:tgtEl>
                                          <p:spTgt spid="15"/>
                                        </p:tgtEl>
                                      </p:cBhvr>
                                    </p:cmd>
                                  </p:childTnLst>
                                </p:cTn>
                              </p:par>
                            </p:childTnLst>
                          </p:cTn>
                        </p:par>
                        <p:par>
                          <p:cTn id="16" fill="hold">
                            <p:stCondLst>
                              <p:cond delay="4500"/>
                            </p:stCondLst>
                            <p:childTnLst>
                              <p:par>
                                <p:cTn id="17" presetID="1" presetClass="mediacall" presetSubtype="0" fill="hold" nodeType="afterEffect">
                                  <p:stCondLst>
                                    <p:cond delay="0"/>
                                  </p:stCondLst>
                                  <p:childTnLst>
                                    <p:cmd type="call" cmd="playFrom(0.0)">
                                      <p:cBhvr>
                                        <p:cTn id="18" dur="1500" fill="hold"/>
                                        <p:tgtEl>
                                          <p:spTgt spid="16"/>
                                        </p:tgtEl>
                                      </p:cBhvr>
                                    </p:cmd>
                                  </p:childTnLst>
                                </p:cTn>
                              </p:par>
                            </p:childTnLst>
                          </p:cTn>
                        </p:par>
                        <p:par>
                          <p:cTn id="19" fill="hold">
                            <p:stCondLst>
                              <p:cond delay="6000"/>
                            </p:stCondLst>
                            <p:childTnLst>
                              <p:par>
                                <p:cTn id="20" presetID="1" presetClass="mediacall" presetSubtype="0" fill="hold" nodeType="afterEffect">
                                  <p:stCondLst>
                                    <p:cond delay="0"/>
                                  </p:stCondLst>
                                  <p:childTnLst>
                                    <p:cmd type="call" cmd="playFrom(0.0)">
                                      <p:cBhvr>
                                        <p:cTn id="21" dur="1250" fill="hold"/>
                                        <p:tgtEl>
                                          <p:spTgt spid="17"/>
                                        </p:tgtEl>
                                      </p:cBhvr>
                                    </p:cmd>
                                  </p:childTnLst>
                                </p:cTn>
                              </p:par>
                            </p:childTnLst>
                          </p:cTn>
                        </p:par>
                        <p:par>
                          <p:cTn id="22" fill="hold">
                            <p:stCondLst>
                              <p:cond delay="7250"/>
                            </p:stCondLst>
                            <p:childTnLst>
                              <p:par>
                                <p:cTn id="23" presetID="1" presetClass="mediacall" presetSubtype="0" fill="hold" nodeType="afterEffect">
                                  <p:stCondLst>
                                    <p:cond delay="0"/>
                                  </p:stCondLst>
                                  <p:childTnLst>
                                    <p:cmd type="call" cmd="playFrom(0.0)">
                                      <p:cBhvr>
                                        <p:cTn id="24" dur="1250" fill="hold"/>
                                        <p:tgtEl>
                                          <p:spTgt spid="18"/>
                                        </p:tgtEl>
                                      </p:cBhvr>
                                    </p:cmd>
                                  </p:childTnLst>
                                </p:cTn>
                              </p:par>
                            </p:childTnLst>
                          </p:cTn>
                        </p:par>
                        <p:par>
                          <p:cTn id="25" fill="hold">
                            <p:stCondLst>
                              <p:cond delay="8500"/>
                            </p:stCondLst>
                            <p:childTnLst>
                              <p:par>
                                <p:cTn id="26" presetID="1" presetClass="mediacall" presetSubtype="0" fill="hold" nodeType="afterEffect">
                                  <p:stCondLst>
                                    <p:cond delay="0"/>
                                  </p:stCondLst>
                                  <p:childTnLst>
                                    <p:cmd type="call" cmd="playFrom(0.0)">
                                      <p:cBhvr>
                                        <p:cTn id="27" dur="1250" fill="hold"/>
                                        <p:tgtEl>
                                          <p:spTgt spid="19"/>
                                        </p:tgtEl>
                                      </p:cBhvr>
                                    </p:cmd>
                                  </p:childTnLst>
                                </p:cTn>
                              </p:par>
                            </p:childTnLst>
                          </p:cTn>
                        </p:par>
                        <p:par>
                          <p:cTn id="28" fill="hold">
                            <p:stCondLst>
                              <p:cond delay="9750"/>
                            </p:stCondLst>
                            <p:childTnLst>
                              <p:par>
                                <p:cTn id="29" presetID="1" presetClass="mediacall" presetSubtype="0" fill="hold" nodeType="afterEffect">
                                  <p:stCondLst>
                                    <p:cond delay="0"/>
                                  </p:stCondLst>
                                  <p:childTnLst>
                                    <p:cmd type="call" cmd="playFrom(0.0)">
                                      <p:cBhvr>
                                        <p:cTn id="30" dur="15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audio>
              <p:cMediaNode showWhenStopped="0">
                <p:cTn id="32"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audio>
              <p:cMediaNode showWhenStopped="0">
                <p:cTn id="3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audio>
              <p:cMediaNode showWhenStopped="0">
                <p:cTn id="34"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audio>
              <p:cMediaNode showWhenStopped="0">
                <p:cTn id="3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showWhenStopped="0">
                <p:cTn id="36"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audio>
              <p:cMediaNode showWhenStopped="0">
                <p:cTn id="37"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showWhenStopped="0">
                <p:cTn id="38"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audio>
              <p:cMediaNode showWhenStopped="0">
                <p:cTn id="39"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3071816" y="6381331"/>
            <a:ext cx="6192837" cy="287337"/>
          </a:xfrm>
          <a:prstGeom prst="rect">
            <a:avLst/>
          </a:prstGeom>
          <a:noFill/>
          <a:ln w="9525">
            <a:noFill/>
            <a:miter lim="800000"/>
            <a:headEnd/>
            <a:tailEnd/>
          </a:ln>
          <a:effectLst/>
        </p:spPr>
        <p:txBody>
          <a:bodyPr anchor="ctr"/>
          <a:lstStyle/>
          <a:p>
            <a:pPr algn="ctr">
              <a:defRPr/>
            </a:pPr>
            <a:r>
              <a:rPr lang="tr-TR" sz="1400">
                <a:solidFill>
                  <a:schemeClr val="tx1"/>
                </a:solidFill>
                <a:effectLst>
                  <a:outerShdw blurRad="38100" dist="38100" dir="2700000" algn="tl">
                    <a:srgbClr val="C0C0C0"/>
                  </a:outerShdw>
                </a:effectLst>
              </a:rPr>
              <a:t>www.danef.com</a:t>
            </a:r>
            <a:endParaRPr lang="tr-TR" sz="1200" b="1">
              <a:solidFill>
                <a:schemeClr val="tx1"/>
              </a:solidFill>
              <a:effectLst>
                <a:outerShdw blurRad="38100" dist="38100" dir="2700000" algn="tl">
                  <a:srgbClr val="C0C0C0"/>
                </a:outerShdw>
              </a:effectLst>
            </a:endParaRPr>
          </a:p>
        </p:txBody>
      </p:sp>
      <p:sp>
        <p:nvSpPr>
          <p:cNvPr id="8" name="Slide Number Placeholder 5"/>
          <p:cNvSpPr>
            <a:spLocks noGrp="1"/>
          </p:cNvSpPr>
          <p:nvPr>
            <p:ph type="sldNum" sz="quarter" idx="12"/>
          </p:nvPr>
        </p:nvSpPr>
        <p:spPr bwMode="auto">
          <a:xfrm>
            <a:off x="8142413" y="6393874"/>
            <a:ext cx="2057400" cy="365125"/>
          </a:xfrm>
          <a:noFill/>
          <a:ln>
            <a:miter lim="800000"/>
            <a:headEnd/>
            <a:tailEnd/>
          </a:ln>
        </p:spPr>
        <p:txBody>
          <a:bodyPr vert="horz" wrap="square" lIns="91440" tIns="45720" rIns="91440" bIns="45720" numCol="1" rtlCol="0" anchor="ctr" anchorCtr="0" compatLnSpc="1">
            <a:prstTxWarp prst="textNoShape">
              <a:avLst/>
            </a:prstTxWarp>
          </a:bodyPr>
          <a:lstStyle/>
          <a:p>
            <a:pPr>
              <a:defRPr/>
            </a:pPr>
            <a:fld id="{271D4BC7-090A-4B5E-8546-AE29DADCE2E1}" type="slidenum">
              <a:rPr lang="en-US" sz="1600" b="1">
                <a:solidFill>
                  <a:prstClr val="black"/>
                </a:solidFill>
              </a:rPr>
              <a:pPr>
                <a:defRPr/>
              </a:pPr>
              <a:t>38</a:t>
            </a:fld>
            <a:endParaRPr lang="en-US" sz="1600" b="1">
              <a:solidFill>
                <a:prstClr val="black"/>
              </a:solidFill>
            </a:endParaRPr>
          </a:p>
        </p:txBody>
      </p:sp>
      <p:graphicFrame>
        <p:nvGraphicFramePr>
          <p:cNvPr id="2" name="Tablo 1">
            <a:extLst>
              <a:ext uri="{FF2B5EF4-FFF2-40B4-BE49-F238E27FC236}">
                <a16:creationId xmlns:a16="http://schemas.microsoft.com/office/drawing/2014/main" id="{72E4F534-FBCC-4933-815F-D32D3424077F}"/>
              </a:ext>
            </a:extLst>
          </p:cNvPr>
          <p:cNvGraphicFramePr>
            <a:graphicFrameLocks noGrp="1"/>
          </p:cNvGraphicFramePr>
          <p:nvPr>
            <p:extLst>
              <p:ext uri="{D42A27DB-BD31-4B8C-83A1-F6EECF244321}">
                <p14:modId xmlns:p14="http://schemas.microsoft.com/office/powerpoint/2010/main" val="307425702"/>
              </p:ext>
            </p:extLst>
          </p:nvPr>
        </p:nvGraphicFramePr>
        <p:xfrm>
          <a:off x="3143675" y="785815"/>
          <a:ext cx="5989607" cy="5328594"/>
        </p:xfrm>
        <a:graphic>
          <a:graphicData uri="http://schemas.openxmlformats.org/drawingml/2006/table">
            <a:tbl>
              <a:tblPr/>
              <a:tblGrid>
                <a:gridCol w="2782459">
                  <a:extLst>
                    <a:ext uri="{9D8B030D-6E8A-4147-A177-3AD203B41FA5}">
                      <a16:colId xmlns:a16="http://schemas.microsoft.com/office/drawing/2014/main" val="2852523055"/>
                    </a:ext>
                  </a:extLst>
                </a:gridCol>
                <a:gridCol w="3207148">
                  <a:extLst>
                    <a:ext uri="{9D8B030D-6E8A-4147-A177-3AD203B41FA5}">
                      <a16:colId xmlns:a16="http://schemas.microsoft.com/office/drawing/2014/main" val="3064974100"/>
                    </a:ext>
                  </a:extLst>
                </a:gridCol>
              </a:tblGrid>
              <a:tr h="592066">
                <a:tc>
                  <a:txBody>
                    <a:bodyPr/>
                    <a:lstStyle/>
                    <a:p>
                      <a:pPr algn="ctr" rtl="0" fontAlgn="b"/>
                      <a:r>
                        <a:rPr lang="tr-TR" sz="3600" b="1" i="0" u="none" strike="noStrike">
                          <a:solidFill>
                            <a:srgbClr val="000000"/>
                          </a:solidFill>
                          <a:effectLst/>
                          <a:latin typeface="Arial Unicode MS" panose="020B0604020202020204"/>
                        </a:rPr>
                        <a:t>1 </a:t>
                      </a:r>
                      <a:r>
                        <a:rPr lang="tr-TR" sz="2000" b="1" i="0" u="none" strike="noStrike">
                          <a:solidFill>
                            <a:srgbClr val="000000"/>
                          </a:solidFill>
                          <a:effectLst/>
                          <a:latin typeface="Arial Unicode MS" panose="020B0604020202020204"/>
                        </a:rPr>
                        <a:t>…..</a:t>
                      </a:r>
                      <a:r>
                        <a:rPr lang="tr-TR" sz="3600" b="1" i="0" u="none" strike="noStrike">
                          <a:solidFill>
                            <a:srgbClr val="000000"/>
                          </a:solidFill>
                          <a:effectLst/>
                          <a:latin typeface="Arial Unicode MS" panose="020B0604020202020204"/>
                        </a:rPr>
                        <a:t> </a:t>
                      </a:r>
                      <a:r>
                        <a:rPr lang="tr-TR" sz="3600" b="1" i="0" u="none" strike="noStrike">
                          <a:solidFill>
                            <a:schemeClr val="bg1"/>
                          </a:solidFill>
                          <a:effectLst/>
                          <a:latin typeface="Arial Unicode MS" panose="020B0604020202020204"/>
                        </a:rPr>
                        <a:t>1</a:t>
                      </a:r>
                      <a:r>
                        <a:rPr lang="tr-TR" sz="3600" b="1" i="0" u="none" strike="noStrike">
                          <a:solidFill>
                            <a:srgbClr val="FF0000"/>
                          </a:solidFill>
                          <a:effectLst/>
                          <a:latin typeface="Arial Unicode MS" panose="020B0604020202020204"/>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tc>
                  <a:txBody>
                    <a:bodyPr/>
                    <a:lstStyle/>
                    <a:p>
                      <a:pPr algn="ctr" rtl="0" fontAlgn="b"/>
                      <a:r>
                        <a:rPr lang="tr-TR" sz="3600" b="1" i="0" u="none" strike="noStrike">
                          <a:solidFill>
                            <a:srgbClr val="000000"/>
                          </a:solidFill>
                          <a:effectLst/>
                          <a:latin typeface="Arial" panose="020B0604020202020204" pitchFamily="34" charset="0"/>
                        </a:rPr>
                        <a:t>zı </a:t>
                      </a:r>
                      <a:r>
                        <a:rPr lang="tr-TR" sz="2000" b="1" i="0" u="none" strike="noStrike">
                          <a:solidFill>
                            <a:srgbClr val="000000"/>
                          </a:solidFill>
                          <a:effectLst/>
                          <a:latin typeface="Arial" panose="020B0604020202020204" pitchFamily="34" charset="0"/>
                        </a:rPr>
                        <a:t>…..</a:t>
                      </a:r>
                      <a:r>
                        <a:rPr lang="tr-TR" sz="3600" b="1" i="0" u="none" strike="noStrike">
                          <a:solidFill>
                            <a:srgbClr val="000000"/>
                          </a:solidFill>
                          <a:effectLst/>
                          <a:latin typeface="Arial" panose="020B0604020202020204" pitchFamily="34" charset="0"/>
                        </a:rPr>
                        <a:t> zı</a:t>
                      </a:r>
                      <a:r>
                        <a:rPr lang="tr-TR" sz="3600" b="1" i="0" u="none" strike="noStrike">
                          <a:solidFill>
                            <a:srgbClr val="FF0000"/>
                          </a:solidFill>
                          <a:effectLst/>
                          <a:latin typeface="Arial" panose="020B0604020202020204" pitchFamily="34" charset="0"/>
                        </a:rPr>
                        <a:t>ć</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extLst>
                  <a:ext uri="{0D108BD9-81ED-4DB2-BD59-A6C34878D82A}">
                    <a16:rowId xmlns:a16="http://schemas.microsoft.com/office/drawing/2014/main" val="3969724637"/>
                  </a:ext>
                </a:extLst>
              </a:tr>
              <a:tr h="5920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2</a:t>
                      </a:r>
                      <a:r>
                        <a:rPr lang="tr-TR" sz="3600" b="1" i="0" u="none" strike="noStrike">
                          <a:solidFill>
                            <a:srgbClr val="000000"/>
                          </a:solidFill>
                          <a:effectLst/>
                          <a:latin typeface="Arial Unicode MS" panose="020B0604020202020204"/>
                        </a:rPr>
                        <a:t> </a:t>
                      </a:r>
                      <a:r>
                        <a:rPr lang="tr-TR" sz="2000" b="1" i="0" u="none" strike="noStrike">
                          <a:solidFill>
                            <a:srgbClr val="000000"/>
                          </a:solidFill>
                          <a:effectLst/>
                          <a:latin typeface="Arial Unicode MS" panose="020B0604020202020204"/>
                        </a:rPr>
                        <a:t>…..</a:t>
                      </a:r>
                      <a:r>
                        <a:rPr lang="tr-TR" sz="3600" b="1" i="0" u="none" strike="noStrike">
                          <a:solidFill>
                            <a:srgbClr val="000000"/>
                          </a:solidFill>
                          <a:effectLst/>
                          <a:latin typeface="Arial Unicode MS" panose="020B0604020202020204"/>
                        </a:rPr>
                        <a:t> </a:t>
                      </a:r>
                      <a:r>
                        <a:rPr kumimoji="0" lang="tr-TR" sz="3600" b="1" i="0" u="none" strike="noStrike" kern="1200" cap="none" spc="0" normalizeH="0" baseline="0" noProof="0">
                          <a:ln>
                            <a:noFill/>
                          </a:ln>
                          <a:solidFill>
                            <a:schemeClr val="bg1"/>
                          </a:solidFill>
                          <a:effectLst/>
                          <a:uLnTx/>
                          <a:uFillTx/>
                          <a:latin typeface="Arial Unicode MS" panose="020B0604020202020204"/>
                          <a:ea typeface="+mn-ea"/>
                          <a:cs typeface="+mn-cs"/>
                        </a:rPr>
                        <a:t>2</a:t>
                      </a:r>
                      <a:r>
                        <a:rPr kumimoji="0" lang="tr-TR" sz="3600" b="1" i="0" u="none" strike="noStrike" kern="1200" cap="none" spc="0" normalizeH="0" baseline="0" noProof="0">
                          <a:ln>
                            <a:noFill/>
                          </a:ln>
                          <a:solidFill>
                            <a:srgbClr val="FF0000"/>
                          </a:solidFill>
                          <a:effectLst/>
                          <a:uLnTx/>
                          <a:uFillTx/>
                          <a:latin typeface="Arial Unicode MS" panose="020B0604020202020204"/>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tc>
                  <a:txBody>
                    <a:bodyPr/>
                    <a:lstStyle/>
                    <a:p>
                      <a:pPr algn="ctr" rtl="0" fontAlgn="b"/>
                      <a:r>
                        <a:rPr lang="tr-TR" sz="3600" b="1" i="0" u="none" strike="noStrike">
                          <a:solidFill>
                            <a:srgbClr val="000000"/>
                          </a:solidFill>
                          <a:effectLst/>
                          <a:latin typeface="Arial" panose="020B0604020202020204" pitchFamily="34" charset="0"/>
                        </a:rPr>
                        <a:t> ṫu </a:t>
                      </a:r>
                      <a:r>
                        <a:rPr lang="tr-TR" sz="2000" b="1" i="0" u="none" strike="noStrike">
                          <a:solidFill>
                            <a:srgbClr val="000000"/>
                          </a:solidFill>
                          <a:effectLst/>
                          <a:latin typeface="Arial" panose="020B0604020202020204" pitchFamily="34" charset="0"/>
                        </a:rPr>
                        <a:t>…..</a:t>
                      </a:r>
                      <a:r>
                        <a:rPr lang="tr-TR" sz="3600" b="1" i="0" u="none" strike="noStrike">
                          <a:solidFill>
                            <a:srgbClr val="000000"/>
                          </a:solidFill>
                          <a:effectLst/>
                          <a:latin typeface="Arial" panose="020B0604020202020204" pitchFamily="34" charset="0"/>
                        </a:rPr>
                        <a:t> ṫu</a:t>
                      </a:r>
                      <a:r>
                        <a:rPr lang="tr-TR" sz="3600" b="1" i="0" u="none" strike="noStrike">
                          <a:solidFill>
                            <a:srgbClr val="FF0000"/>
                          </a:solidFill>
                          <a:effectLst/>
                          <a:latin typeface="Arial" panose="020B0604020202020204" pitchFamily="34" charset="0"/>
                        </a:rPr>
                        <a:t>ć</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extLst>
                  <a:ext uri="{0D108BD9-81ED-4DB2-BD59-A6C34878D82A}">
                    <a16:rowId xmlns:a16="http://schemas.microsoft.com/office/drawing/2014/main" val="2640965547"/>
                  </a:ext>
                </a:extLst>
              </a:tr>
              <a:tr h="5920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3 </a:t>
                      </a:r>
                      <a:r>
                        <a:rPr kumimoji="0" lang="tr-TR" sz="2000" b="1" i="0" u="none" strike="noStrike" kern="1200" cap="none" spc="0" normalizeH="0" baseline="0" noProof="0">
                          <a:ln>
                            <a:noFill/>
                          </a:ln>
                          <a:solidFill>
                            <a:srgbClr val="000000"/>
                          </a:solidFill>
                          <a:effectLst/>
                          <a:uLnTx/>
                          <a:uFillTx/>
                          <a:latin typeface="Arial Unicode MS" panose="020B0604020202020204"/>
                          <a:ea typeface="+mn-ea"/>
                          <a:cs typeface="+mn-cs"/>
                        </a:rPr>
                        <a:t>…..</a:t>
                      </a: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 </a:t>
                      </a:r>
                      <a:r>
                        <a:rPr kumimoji="0" lang="tr-TR" sz="3600" b="1" i="0" u="none" strike="noStrike" kern="1200" cap="none" spc="0" normalizeH="0" baseline="0" noProof="0">
                          <a:ln>
                            <a:noFill/>
                          </a:ln>
                          <a:solidFill>
                            <a:schemeClr val="bg1"/>
                          </a:solidFill>
                          <a:effectLst/>
                          <a:uLnTx/>
                          <a:uFillTx/>
                          <a:latin typeface="Arial Unicode MS" panose="020B0604020202020204"/>
                          <a:ea typeface="+mn-ea"/>
                          <a:cs typeface="+mn-cs"/>
                        </a:rPr>
                        <a:t>3</a:t>
                      </a:r>
                      <a:r>
                        <a:rPr kumimoji="0" lang="tr-TR" sz="3600" b="1" i="0" u="none" strike="noStrike" kern="1200" cap="none" spc="0" normalizeH="0" baseline="0" noProof="0">
                          <a:ln>
                            <a:noFill/>
                          </a:ln>
                          <a:solidFill>
                            <a:srgbClr val="FF0000"/>
                          </a:solidFill>
                          <a:effectLst/>
                          <a:uLnTx/>
                          <a:uFillTx/>
                          <a:latin typeface="Arial Unicode MS" panose="020B0604020202020204"/>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tc>
                  <a:txBody>
                    <a:bodyPr/>
                    <a:lstStyle/>
                    <a:p>
                      <a:pPr algn="ctr" rtl="0" fontAlgn="b"/>
                      <a:r>
                        <a:rPr lang="tr-TR" sz="3600" b="1" i="0" u="none" strike="noStrike">
                          <a:solidFill>
                            <a:srgbClr val="000000"/>
                          </a:solidFill>
                          <a:effectLst/>
                          <a:latin typeface="Arial" panose="020B0604020202020204" pitchFamily="34" charset="0"/>
                        </a:rPr>
                        <a:t>şı </a:t>
                      </a:r>
                      <a:r>
                        <a:rPr lang="tr-TR" sz="2000" b="1" i="0" u="none" strike="noStrike">
                          <a:solidFill>
                            <a:srgbClr val="000000"/>
                          </a:solidFill>
                          <a:effectLst/>
                          <a:latin typeface="Arial" panose="020B0604020202020204" pitchFamily="34" charset="0"/>
                        </a:rPr>
                        <a:t>…..</a:t>
                      </a:r>
                      <a:r>
                        <a:rPr lang="tr-TR" sz="3600" b="1" i="0" u="none" strike="noStrike">
                          <a:solidFill>
                            <a:srgbClr val="000000"/>
                          </a:solidFill>
                          <a:effectLst/>
                          <a:latin typeface="Arial" panose="020B0604020202020204" pitchFamily="34" charset="0"/>
                        </a:rPr>
                        <a:t> şı</a:t>
                      </a:r>
                      <a:r>
                        <a:rPr lang="tr-TR" sz="3600" b="1" i="0" u="none" strike="noStrike">
                          <a:solidFill>
                            <a:srgbClr val="FF0000"/>
                          </a:solidFill>
                          <a:effectLst/>
                          <a:latin typeface="Arial" panose="020B0604020202020204" pitchFamily="34" charset="0"/>
                        </a:rPr>
                        <a:t>ć</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extLst>
                  <a:ext uri="{0D108BD9-81ED-4DB2-BD59-A6C34878D82A}">
                    <a16:rowId xmlns:a16="http://schemas.microsoft.com/office/drawing/2014/main" val="2842020823"/>
                  </a:ext>
                </a:extLst>
              </a:tr>
              <a:tr h="5920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4 </a:t>
                      </a:r>
                      <a:r>
                        <a:rPr kumimoji="0" lang="tr-TR" sz="2000" b="1" i="0" u="none" strike="noStrike" kern="1200" cap="none" spc="0" normalizeH="0" baseline="0" noProof="0">
                          <a:ln>
                            <a:noFill/>
                          </a:ln>
                          <a:solidFill>
                            <a:srgbClr val="000000"/>
                          </a:solidFill>
                          <a:effectLst/>
                          <a:uLnTx/>
                          <a:uFillTx/>
                          <a:latin typeface="Arial Unicode MS" panose="020B0604020202020204"/>
                          <a:ea typeface="+mn-ea"/>
                          <a:cs typeface="+mn-cs"/>
                        </a:rPr>
                        <a:t>…..</a:t>
                      </a: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 </a:t>
                      </a:r>
                      <a:r>
                        <a:rPr kumimoji="0" lang="tr-TR" sz="3600" b="1" i="0" u="none" strike="noStrike" kern="1200" cap="none" spc="0" normalizeH="0" baseline="0" noProof="0">
                          <a:ln>
                            <a:noFill/>
                          </a:ln>
                          <a:solidFill>
                            <a:schemeClr val="bg1"/>
                          </a:solidFill>
                          <a:effectLst/>
                          <a:uLnTx/>
                          <a:uFillTx/>
                          <a:latin typeface="Arial Unicode MS" panose="020B0604020202020204"/>
                          <a:ea typeface="+mn-ea"/>
                          <a:cs typeface="+mn-cs"/>
                        </a:rPr>
                        <a:t>4</a:t>
                      </a:r>
                      <a:r>
                        <a:rPr kumimoji="0" lang="tr-TR" sz="3600" b="1" i="0" u="none" strike="noStrike" kern="1200" cap="none" spc="0" normalizeH="0" baseline="0" noProof="0">
                          <a:ln>
                            <a:noFill/>
                          </a:ln>
                          <a:solidFill>
                            <a:srgbClr val="FF0000"/>
                          </a:solidFill>
                          <a:effectLst/>
                          <a:uLnTx/>
                          <a:uFillTx/>
                          <a:latin typeface="Arial Unicode MS" panose="020B0604020202020204"/>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tc>
                  <a:txBody>
                    <a:bodyPr/>
                    <a:lstStyle/>
                    <a:p>
                      <a:pPr algn="ctr" rtl="0" fontAlgn="b"/>
                      <a:r>
                        <a:rPr lang="tr-TR" sz="3600" b="1" i="0" u="none" strike="noStrike">
                          <a:solidFill>
                            <a:srgbClr val="000000"/>
                          </a:solidFill>
                          <a:effectLst/>
                          <a:latin typeface="Arial" panose="020B0604020202020204" pitchFamily="34" charset="0"/>
                        </a:rPr>
                        <a:t> pıĺ`ı </a:t>
                      </a:r>
                      <a:r>
                        <a:rPr lang="tr-TR" sz="2000" b="1" i="0" u="none" strike="noStrike">
                          <a:solidFill>
                            <a:srgbClr val="000000"/>
                          </a:solidFill>
                          <a:effectLst/>
                          <a:latin typeface="Arial" panose="020B0604020202020204" pitchFamily="34" charset="0"/>
                        </a:rPr>
                        <a:t>…..</a:t>
                      </a:r>
                      <a:r>
                        <a:rPr lang="tr-TR" sz="3600" b="1" i="0" u="none" strike="noStrike">
                          <a:solidFill>
                            <a:srgbClr val="000000"/>
                          </a:solidFill>
                          <a:effectLst/>
                          <a:latin typeface="Arial" panose="020B0604020202020204" pitchFamily="34" charset="0"/>
                        </a:rPr>
                        <a:t> pıĺ`ı</a:t>
                      </a:r>
                      <a:r>
                        <a:rPr lang="tr-TR" sz="3600" b="1" i="0" u="none" strike="noStrike">
                          <a:solidFill>
                            <a:srgbClr val="FF0000"/>
                          </a:solidFill>
                          <a:effectLst/>
                          <a:latin typeface="Arial" panose="020B0604020202020204" pitchFamily="34" charset="0"/>
                        </a:rPr>
                        <a:t>ć</a:t>
                      </a:r>
                      <a:r>
                        <a:rPr lang="tr-TR" sz="36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extLst>
                  <a:ext uri="{0D108BD9-81ED-4DB2-BD59-A6C34878D82A}">
                    <a16:rowId xmlns:a16="http://schemas.microsoft.com/office/drawing/2014/main" val="804358694"/>
                  </a:ext>
                </a:extLst>
              </a:tr>
              <a:tr h="5920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5 </a:t>
                      </a:r>
                      <a:r>
                        <a:rPr kumimoji="0" lang="tr-TR" sz="2000" b="1" i="0" u="none" strike="noStrike" kern="1200" cap="none" spc="0" normalizeH="0" baseline="0" noProof="0">
                          <a:ln>
                            <a:noFill/>
                          </a:ln>
                          <a:solidFill>
                            <a:srgbClr val="000000"/>
                          </a:solidFill>
                          <a:effectLst/>
                          <a:uLnTx/>
                          <a:uFillTx/>
                          <a:latin typeface="Arial Unicode MS" panose="020B0604020202020204"/>
                          <a:ea typeface="+mn-ea"/>
                          <a:cs typeface="+mn-cs"/>
                        </a:rPr>
                        <a:t>…..</a:t>
                      </a: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 </a:t>
                      </a:r>
                      <a:r>
                        <a:rPr kumimoji="0" lang="tr-TR" sz="3600" b="1" i="0" u="none" strike="noStrike" kern="1200" cap="none" spc="0" normalizeH="0" baseline="0" noProof="0">
                          <a:ln>
                            <a:noFill/>
                          </a:ln>
                          <a:solidFill>
                            <a:schemeClr val="bg1"/>
                          </a:solidFill>
                          <a:effectLst/>
                          <a:uLnTx/>
                          <a:uFillTx/>
                          <a:latin typeface="Arial Unicode MS" panose="020B0604020202020204"/>
                          <a:ea typeface="+mn-ea"/>
                          <a:cs typeface="+mn-cs"/>
                        </a:rPr>
                        <a:t>5</a:t>
                      </a:r>
                      <a:r>
                        <a:rPr kumimoji="0" lang="tr-TR" sz="3600" b="1" i="0" u="none" strike="noStrike" kern="1200" cap="none" spc="0" normalizeH="0" baseline="0" noProof="0">
                          <a:ln>
                            <a:noFill/>
                          </a:ln>
                          <a:solidFill>
                            <a:srgbClr val="FF0000"/>
                          </a:solidFill>
                          <a:effectLst/>
                          <a:uLnTx/>
                          <a:uFillTx/>
                          <a:latin typeface="Arial Unicode MS" panose="020B0604020202020204"/>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tc>
                  <a:txBody>
                    <a:bodyPr/>
                    <a:lstStyle/>
                    <a:p>
                      <a:pPr algn="ctr" rtl="0" fontAlgn="b"/>
                      <a:r>
                        <a:rPr lang="tr-TR" sz="3600" b="1" i="0" u="none" strike="noStrike">
                          <a:solidFill>
                            <a:srgbClr val="000000"/>
                          </a:solidFill>
                          <a:effectLst/>
                          <a:latin typeface="Arial" panose="020B0604020202020204" pitchFamily="34" charset="0"/>
                        </a:rPr>
                        <a:t> tfı </a:t>
                      </a:r>
                      <a:r>
                        <a:rPr lang="tr-TR" sz="2000" b="1" i="0" u="none" strike="noStrike">
                          <a:solidFill>
                            <a:srgbClr val="000000"/>
                          </a:solidFill>
                          <a:effectLst/>
                          <a:latin typeface="Arial" panose="020B0604020202020204" pitchFamily="34" charset="0"/>
                        </a:rPr>
                        <a:t>…..</a:t>
                      </a:r>
                      <a:r>
                        <a:rPr lang="tr-TR" sz="3600" b="1" i="0" u="none" strike="noStrike">
                          <a:solidFill>
                            <a:srgbClr val="000000"/>
                          </a:solidFill>
                          <a:effectLst/>
                          <a:latin typeface="Arial" panose="020B0604020202020204" pitchFamily="34" charset="0"/>
                        </a:rPr>
                        <a:t> tfı</a:t>
                      </a:r>
                      <a:r>
                        <a:rPr lang="tr-TR" sz="3600" b="1" i="0" u="none" strike="noStrike">
                          <a:solidFill>
                            <a:srgbClr val="FF0000"/>
                          </a:solidFill>
                          <a:effectLst/>
                          <a:latin typeface="Arial" panose="020B0604020202020204" pitchFamily="34" charset="0"/>
                        </a:rPr>
                        <a:t>ć</a:t>
                      </a:r>
                      <a:r>
                        <a:rPr lang="tr-TR" sz="36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extLst>
                  <a:ext uri="{0D108BD9-81ED-4DB2-BD59-A6C34878D82A}">
                    <a16:rowId xmlns:a16="http://schemas.microsoft.com/office/drawing/2014/main" val="1573539653"/>
                  </a:ext>
                </a:extLst>
              </a:tr>
              <a:tr h="5920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6 </a:t>
                      </a:r>
                      <a:r>
                        <a:rPr kumimoji="0" lang="tr-TR" sz="2000" b="1" i="0" u="none" strike="noStrike" kern="1200" cap="none" spc="0" normalizeH="0" baseline="0" noProof="0">
                          <a:ln>
                            <a:noFill/>
                          </a:ln>
                          <a:solidFill>
                            <a:srgbClr val="000000"/>
                          </a:solidFill>
                          <a:effectLst/>
                          <a:uLnTx/>
                          <a:uFillTx/>
                          <a:latin typeface="Arial Unicode MS" panose="020B0604020202020204"/>
                          <a:ea typeface="+mn-ea"/>
                          <a:cs typeface="+mn-cs"/>
                        </a:rPr>
                        <a:t>…..</a:t>
                      </a: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 </a:t>
                      </a:r>
                      <a:r>
                        <a:rPr kumimoji="0" lang="tr-TR" sz="3600" b="1" i="0" u="none" strike="noStrike" kern="1200" cap="none" spc="0" normalizeH="0" baseline="0" noProof="0">
                          <a:ln>
                            <a:noFill/>
                          </a:ln>
                          <a:solidFill>
                            <a:schemeClr val="bg1"/>
                          </a:solidFill>
                          <a:effectLst/>
                          <a:uLnTx/>
                          <a:uFillTx/>
                          <a:latin typeface="Arial Unicode MS" panose="020B0604020202020204"/>
                          <a:ea typeface="+mn-ea"/>
                          <a:cs typeface="+mn-cs"/>
                        </a:rPr>
                        <a:t>6</a:t>
                      </a:r>
                      <a:r>
                        <a:rPr kumimoji="0" lang="tr-TR" sz="3600" b="1" i="0" u="none" strike="noStrike" kern="1200" cap="none" spc="0" normalizeH="0" baseline="0" noProof="0">
                          <a:ln>
                            <a:noFill/>
                          </a:ln>
                          <a:solidFill>
                            <a:srgbClr val="FF0000"/>
                          </a:solidFill>
                          <a:effectLst/>
                          <a:uLnTx/>
                          <a:uFillTx/>
                          <a:latin typeface="Arial Unicode MS" panose="020B0604020202020204"/>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tc>
                  <a:txBody>
                    <a:bodyPr/>
                    <a:lstStyle/>
                    <a:p>
                      <a:pPr algn="ctr" rtl="0" fontAlgn="b"/>
                      <a:r>
                        <a:rPr lang="tr-TR" sz="3600" b="1" i="0" u="none" strike="noStrike">
                          <a:solidFill>
                            <a:srgbClr val="000000"/>
                          </a:solidFill>
                          <a:effectLst/>
                          <a:latin typeface="Arial" panose="020B0604020202020204" pitchFamily="34" charset="0"/>
                        </a:rPr>
                        <a:t> xı </a:t>
                      </a:r>
                      <a:r>
                        <a:rPr lang="tr-TR" sz="2000" b="1" i="0" u="none" strike="noStrike">
                          <a:solidFill>
                            <a:srgbClr val="000000"/>
                          </a:solidFill>
                          <a:effectLst/>
                          <a:latin typeface="Arial" panose="020B0604020202020204" pitchFamily="34" charset="0"/>
                        </a:rPr>
                        <a:t>…..</a:t>
                      </a:r>
                      <a:r>
                        <a:rPr lang="tr-TR" sz="3600" b="1" i="0" u="none" strike="noStrike">
                          <a:solidFill>
                            <a:srgbClr val="000000"/>
                          </a:solidFill>
                          <a:effectLst/>
                          <a:latin typeface="Arial" panose="020B0604020202020204" pitchFamily="34" charset="0"/>
                        </a:rPr>
                        <a:t> xı</a:t>
                      </a:r>
                      <a:r>
                        <a:rPr lang="tr-TR" sz="3600" b="1" i="0" u="none" strike="noStrike">
                          <a:solidFill>
                            <a:srgbClr val="FF0000"/>
                          </a:solidFill>
                          <a:effectLst/>
                          <a:latin typeface="Arial" panose="020B0604020202020204" pitchFamily="34" charset="0"/>
                        </a:rPr>
                        <a:t>ć</a:t>
                      </a:r>
                      <a:r>
                        <a:rPr lang="tr-TR" sz="36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extLst>
                  <a:ext uri="{0D108BD9-81ED-4DB2-BD59-A6C34878D82A}">
                    <a16:rowId xmlns:a16="http://schemas.microsoft.com/office/drawing/2014/main" val="1466535862"/>
                  </a:ext>
                </a:extLst>
              </a:tr>
              <a:tr h="5920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7 </a:t>
                      </a:r>
                      <a:r>
                        <a:rPr kumimoji="0" lang="tr-TR" sz="2000" b="1" i="0" u="none" strike="noStrike" kern="1200" cap="none" spc="0" normalizeH="0" baseline="0" noProof="0">
                          <a:ln>
                            <a:noFill/>
                          </a:ln>
                          <a:solidFill>
                            <a:srgbClr val="000000"/>
                          </a:solidFill>
                          <a:effectLst/>
                          <a:uLnTx/>
                          <a:uFillTx/>
                          <a:latin typeface="Arial Unicode MS" panose="020B0604020202020204"/>
                          <a:ea typeface="+mn-ea"/>
                          <a:cs typeface="+mn-cs"/>
                        </a:rPr>
                        <a:t>…..</a:t>
                      </a: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 </a:t>
                      </a:r>
                      <a:r>
                        <a:rPr kumimoji="0" lang="tr-TR" sz="3600" b="1" i="0" u="none" strike="noStrike" kern="1200" cap="none" spc="0" normalizeH="0" baseline="0" noProof="0">
                          <a:ln>
                            <a:noFill/>
                          </a:ln>
                          <a:solidFill>
                            <a:schemeClr val="bg1"/>
                          </a:solidFill>
                          <a:effectLst/>
                          <a:uLnTx/>
                          <a:uFillTx/>
                          <a:latin typeface="Arial Unicode MS" panose="020B0604020202020204"/>
                          <a:ea typeface="+mn-ea"/>
                          <a:cs typeface="+mn-cs"/>
                        </a:rPr>
                        <a:t>7</a:t>
                      </a:r>
                      <a:r>
                        <a:rPr kumimoji="0" lang="tr-TR" sz="3600" b="1" i="0" u="none" strike="noStrike" kern="1200" cap="none" spc="0" normalizeH="0" baseline="0" noProof="0">
                          <a:ln>
                            <a:noFill/>
                          </a:ln>
                          <a:solidFill>
                            <a:srgbClr val="FF0000"/>
                          </a:solidFill>
                          <a:effectLst/>
                          <a:uLnTx/>
                          <a:uFillTx/>
                          <a:latin typeface="Arial Unicode MS" panose="020B0604020202020204"/>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tc>
                  <a:txBody>
                    <a:bodyPr/>
                    <a:lstStyle/>
                    <a:p>
                      <a:pPr algn="ctr" rtl="0" fontAlgn="b"/>
                      <a:r>
                        <a:rPr lang="tr-TR" sz="3600" b="1" i="0" u="none" strike="noStrike">
                          <a:solidFill>
                            <a:srgbClr val="000000"/>
                          </a:solidFill>
                          <a:effectLst/>
                          <a:latin typeface="Arial" panose="020B0604020202020204" pitchFamily="34" charset="0"/>
                        </a:rPr>
                        <a:t> blı </a:t>
                      </a:r>
                      <a:r>
                        <a:rPr lang="tr-TR" sz="2000" b="1" i="0" u="none" strike="noStrike">
                          <a:solidFill>
                            <a:srgbClr val="000000"/>
                          </a:solidFill>
                          <a:effectLst/>
                          <a:latin typeface="Arial" panose="020B0604020202020204" pitchFamily="34" charset="0"/>
                        </a:rPr>
                        <a:t>…..</a:t>
                      </a:r>
                      <a:r>
                        <a:rPr lang="tr-TR" sz="3600" b="1" i="0" u="none" strike="noStrike">
                          <a:solidFill>
                            <a:srgbClr val="000000"/>
                          </a:solidFill>
                          <a:effectLst/>
                          <a:latin typeface="Arial" panose="020B0604020202020204" pitchFamily="34" charset="0"/>
                        </a:rPr>
                        <a:t> blı</a:t>
                      </a:r>
                      <a:r>
                        <a:rPr lang="tr-TR" sz="3600" b="1" i="0" u="none" strike="noStrike">
                          <a:solidFill>
                            <a:srgbClr val="FF0000"/>
                          </a:solidFill>
                          <a:effectLst/>
                          <a:latin typeface="Arial" panose="020B0604020202020204" pitchFamily="34" charset="0"/>
                        </a:rPr>
                        <a:t>ć</a:t>
                      </a:r>
                      <a:r>
                        <a:rPr lang="tr-TR" sz="36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extLst>
                  <a:ext uri="{0D108BD9-81ED-4DB2-BD59-A6C34878D82A}">
                    <a16:rowId xmlns:a16="http://schemas.microsoft.com/office/drawing/2014/main" val="2571108890"/>
                  </a:ext>
                </a:extLst>
              </a:tr>
              <a:tr h="5920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8 </a:t>
                      </a:r>
                      <a:r>
                        <a:rPr kumimoji="0" lang="tr-TR" sz="2000" b="1" i="0" u="none" strike="noStrike" kern="1200" cap="none" spc="0" normalizeH="0" baseline="0" noProof="0">
                          <a:ln>
                            <a:noFill/>
                          </a:ln>
                          <a:solidFill>
                            <a:srgbClr val="000000"/>
                          </a:solidFill>
                          <a:effectLst/>
                          <a:uLnTx/>
                          <a:uFillTx/>
                          <a:latin typeface="Arial Unicode MS" panose="020B0604020202020204"/>
                          <a:ea typeface="+mn-ea"/>
                          <a:cs typeface="+mn-cs"/>
                        </a:rPr>
                        <a:t>…..</a:t>
                      </a: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 </a:t>
                      </a:r>
                      <a:r>
                        <a:rPr kumimoji="0" lang="tr-TR" sz="3600" b="1" i="0" u="none" strike="noStrike" kern="1200" cap="none" spc="0" normalizeH="0" baseline="0" noProof="0">
                          <a:ln>
                            <a:noFill/>
                          </a:ln>
                          <a:solidFill>
                            <a:schemeClr val="bg1"/>
                          </a:solidFill>
                          <a:effectLst/>
                          <a:uLnTx/>
                          <a:uFillTx/>
                          <a:latin typeface="Arial Unicode MS" panose="020B0604020202020204"/>
                          <a:ea typeface="+mn-ea"/>
                          <a:cs typeface="+mn-cs"/>
                        </a:rPr>
                        <a:t>8</a:t>
                      </a:r>
                      <a:r>
                        <a:rPr kumimoji="0" lang="tr-TR" sz="3600" b="1" i="0" u="none" strike="noStrike" kern="1200" cap="none" spc="0" normalizeH="0" baseline="0" noProof="0">
                          <a:ln>
                            <a:noFill/>
                          </a:ln>
                          <a:solidFill>
                            <a:srgbClr val="FF0000"/>
                          </a:solidFill>
                          <a:effectLst/>
                          <a:uLnTx/>
                          <a:uFillTx/>
                          <a:latin typeface="Arial Unicode MS" panose="020B0604020202020204"/>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tc>
                  <a:txBody>
                    <a:bodyPr/>
                    <a:lstStyle/>
                    <a:p>
                      <a:pPr algn="ctr" rtl="0" fontAlgn="b"/>
                      <a:r>
                        <a:rPr lang="tr-TR" sz="3600" b="1" i="0" u="none" strike="noStrike">
                          <a:solidFill>
                            <a:srgbClr val="000000"/>
                          </a:solidFill>
                          <a:effectLst/>
                          <a:latin typeface="Arial" panose="020B0604020202020204" pitchFamily="34" charset="0"/>
                        </a:rPr>
                        <a:t>yi </a:t>
                      </a:r>
                      <a:r>
                        <a:rPr lang="tr-TR" sz="2000" b="1" i="0" u="none" strike="noStrike">
                          <a:solidFill>
                            <a:srgbClr val="000000"/>
                          </a:solidFill>
                          <a:effectLst/>
                          <a:latin typeface="Arial" panose="020B0604020202020204" pitchFamily="34" charset="0"/>
                        </a:rPr>
                        <a:t>…..</a:t>
                      </a:r>
                      <a:r>
                        <a:rPr lang="tr-TR" sz="3600" b="1" i="0" u="none" strike="noStrike">
                          <a:solidFill>
                            <a:srgbClr val="000000"/>
                          </a:solidFill>
                          <a:effectLst/>
                          <a:latin typeface="Arial" panose="020B0604020202020204" pitchFamily="34" charset="0"/>
                        </a:rPr>
                        <a:t> yi</a:t>
                      </a:r>
                      <a:r>
                        <a:rPr lang="tr-TR" sz="3600" b="1" i="0" u="none" strike="noStrike">
                          <a:solidFill>
                            <a:srgbClr val="FF0000"/>
                          </a:solidFill>
                          <a:effectLst/>
                          <a:latin typeface="Arial" panose="020B0604020202020204" pitchFamily="34" charset="0"/>
                        </a:rPr>
                        <a:t>ć</a:t>
                      </a:r>
                      <a:r>
                        <a:rPr lang="tr-TR" sz="36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extLst>
                  <a:ext uri="{0D108BD9-81ED-4DB2-BD59-A6C34878D82A}">
                    <a16:rowId xmlns:a16="http://schemas.microsoft.com/office/drawing/2014/main" val="833940924"/>
                  </a:ext>
                </a:extLst>
              </a:tr>
              <a:tr h="592066">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9 </a:t>
                      </a:r>
                      <a:r>
                        <a:rPr kumimoji="0" lang="tr-TR" sz="2000" b="1" i="0" u="none" strike="noStrike" kern="1200" cap="none" spc="0" normalizeH="0" baseline="0" noProof="0">
                          <a:ln>
                            <a:noFill/>
                          </a:ln>
                          <a:solidFill>
                            <a:srgbClr val="000000"/>
                          </a:solidFill>
                          <a:effectLst/>
                          <a:uLnTx/>
                          <a:uFillTx/>
                          <a:latin typeface="Arial Unicode MS" panose="020B0604020202020204"/>
                          <a:ea typeface="+mn-ea"/>
                          <a:cs typeface="+mn-cs"/>
                        </a:rPr>
                        <a:t>…..</a:t>
                      </a:r>
                      <a:r>
                        <a:rPr kumimoji="0" lang="tr-TR" sz="3600" b="1" i="0" u="none" strike="noStrike" kern="1200" cap="none" spc="0" normalizeH="0" baseline="0" noProof="0">
                          <a:ln>
                            <a:noFill/>
                          </a:ln>
                          <a:solidFill>
                            <a:srgbClr val="000000"/>
                          </a:solidFill>
                          <a:effectLst/>
                          <a:uLnTx/>
                          <a:uFillTx/>
                          <a:latin typeface="Arial Unicode MS" panose="020B0604020202020204"/>
                          <a:ea typeface="+mn-ea"/>
                          <a:cs typeface="+mn-cs"/>
                        </a:rPr>
                        <a:t> </a:t>
                      </a:r>
                      <a:r>
                        <a:rPr kumimoji="0" lang="tr-TR" sz="3600" b="1" i="0" u="none" strike="noStrike" kern="1200" cap="none" spc="0" normalizeH="0" baseline="0" noProof="0">
                          <a:ln>
                            <a:noFill/>
                          </a:ln>
                          <a:solidFill>
                            <a:schemeClr val="bg1"/>
                          </a:solidFill>
                          <a:effectLst/>
                          <a:uLnTx/>
                          <a:uFillTx/>
                          <a:latin typeface="Arial Unicode MS" panose="020B0604020202020204"/>
                          <a:ea typeface="+mn-ea"/>
                          <a:cs typeface="+mn-cs"/>
                        </a:rPr>
                        <a:t>9</a:t>
                      </a:r>
                      <a:r>
                        <a:rPr kumimoji="0" lang="tr-TR" sz="3600" b="1" i="0" u="none" strike="noStrike" kern="1200" cap="none" spc="0" normalizeH="0" baseline="0" noProof="0">
                          <a:ln>
                            <a:noFill/>
                          </a:ln>
                          <a:solidFill>
                            <a:srgbClr val="FF0000"/>
                          </a:solidFill>
                          <a:effectLst/>
                          <a:uLnTx/>
                          <a:uFillTx/>
                          <a:latin typeface="Arial Unicode MS" panose="020B0604020202020204"/>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tc>
                  <a:txBody>
                    <a:bodyPr/>
                    <a:lstStyle/>
                    <a:p>
                      <a:pPr algn="ctr" rtl="0" fontAlgn="b"/>
                      <a:r>
                        <a:rPr lang="tr-TR" sz="3600" b="1" i="0" u="none" strike="noStrike">
                          <a:solidFill>
                            <a:srgbClr val="000000"/>
                          </a:solidFill>
                          <a:effectLst/>
                          <a:latin typeface="Arial" panose="020B0604020202020204" pitchFamily="34" charset="0"/>
                        </a:rPr>
                        <a:t> bğu </a:t>
                      </a:r>
                      <a:r>
                        <a:rPr lang="tr-TR" sz="2000" b="1" i="0" u="none" strike="noStrike">
                          <a:solidFill>
                            <a:srgbClr val="000000"/>
                          </a:solidFill>
                          <a:effectLst/>
                          <a:latin typeface="Arial" panose="020B0604020202020204" pitchFamily="34" charset="0"/>
                        </a:rPr>
                        <a:t>…..</a:t>
                      </a:r>
                      <a:r>
                        <a:rPr lang="tr-TR" sz="3600" b="1" i="0" u="none" strike="noStrike">
                          <a:solidFill>
                            <a:srgbClr val="000000"/>
                          </a:solidFill>
                          <a:effectLst/>
                          <a:latin typeface="Arial" panose="020B0604020202020204" pitchFamily="34" charset="0"/>
                        </a:rPr>
                        <a:t> bğu</a:t>
                      </a:r>
                      <a:r>
                        <a:rPr lang="tr-TR" sz="3600" b="1" i="0" u="none" strike="noStrike">
                          <a:solidFill>
                            <a:srgbClr val="FF0000"/>
                          </a:solidFill>
                          <a:effectLst/>
                          <a:latin typeface="Arial" panose="020B0604020202020204" pitchFamily="34" charset="0"/>
                        </a:rPr>
                        <a:t>ć</a:t>
                      </a:r>
                      <a:r>
                        <a:rPr lang="tr-TR" sz="3600" b="1" i="0" u="none" strike="noStrike">
                          <a:solidFill>
                            <a:srgbClr val="000000"/>
                          </a:solidFill>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3ED"/>
                    </a:solidFill>
                  </a:tcPr>
                </a:tc>
                <a:extLst>
                  <a:ext uri="{0D108BD9-81ED-4DB2-BD59-A6C34878D82A}">
                    <a16:rowId xmlns:a16="http://schemas.microsoft.com/office/drawing/2014/main" val="3532690039"/>
                  </a:ext>
                </a:extLst>
              </a:tr>
            </a:tbl>
          </a:graphicData>
        </a:graphic>
      </p:graphicFrame>
      <p:sp>
        <p:nvSpPr>
          <p:cNvPr id="5" name="Aşağı Bükülü Ok 11">
            <a:extLst>
              <a:ext uri="{FF2B5EF4-FFF2-40B4-BE49-F238E27FC236}">
                <a16:creationId xmlns:a16="http://schemas.microsoft.com/office/drawing/2014/main" id="{D547D473-2669-405C-B35E-0F8A868D2C28}"/>
              </a:ext>
            </a:extLst>
          </p:cNvPr>
          <p:cNvSpPr/>
          <p:nvPr/>
        </p:nvSpPr>
        <p:spPr>
          <a:xfrm>
            <a:off x="5015883" y="305272"/>
            <a:ext cx="3253453" cy="603448"/>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tr-TR" sz="1800" kern="0">
              <a:solidFill>
                <a:prstClr val="black"/>
              </a:solidFill>
              <a:latin typeface="Calibri" panose="020F0502020204030204"/>
            </a:endParaRPr>
          </a:p>
        </p:txBody>
      </p:sp>
      <p:sp>
        <p:nvSpPr>
          <p:cNvPr id="7" name="Aşağı Bükülü Ok 11">
            <a:extLst>
              <a:ext uri="{FF2B5EF4-FFF2-40B4-BE49-F238E27FC236}">
                <a16:creationId xmlns:a16="http://schemas.microsoft.com/office/drawing/2014/main" id="{7663A157-0B4D-47FD-A76F-B415BBFE867B}"/>
              </a:ext>
            </a:extLst>
          </p:cNvPr>
          <p:cNvSpPr/>
          <p:nvPr/>
        </p:nvSpPr>
        <p:spPr>
          <a:xfrm>
            <a:off x="3935763" y="332656"/>
            <a:ext cx="2965421" cy="603448"/>
          </a:xfrm>
          <a:prstGeom prst="curvedDown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tr-TR" sz="1800" kern="0">
              <a:solidFill>
                <a:prstClr val="black"/>
              </a:solidFill>
              <a:latin typeface="Calibri" panose="020F0502020204030204"/>
            </a:endParaRPr>
          </a:p>
        </p:txBody>
      </p:sp>
    </p:spTree>
    <p:extLst>
      <p:ext uri="{BB962C8B-B14F-4D97-AF65-F5344CB8AC3E}">
        <p14:creationId xmlns:p14="http://schemas.microsoft.com/office/powerpoint/2010/main" val="14386260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3071816" y="6526042"/>
            <a:ext cx="6192837" cy="287337"/>
          </a:xfrm>
          <a:prstGeom prst="rect">
            <a:avLst/>
          </a:prstGeom>
          <a:noFill/>
          <a:ln w="9525">
            <a:noFill/>
            <a:miter lim="800000"/>
            <a:headEnd/>
            <a:tailEnd/>
          </a:ln>
          <a:effectLst/>
        </p:spPr>
        <p:txBody>
          <a:bodyPr anchor="ctr"/>
          <a:lstStyle/>
          <a:p>
            <a:pPr algn="ctr">
              <a:defRPr/>
            </a:pPr>
            <a:r>
              <a:rPr lang="tr-TR" sz="1400">
                <a:solidFill>
                  <a:schemeClr val="tx1"/>
                </a:solidFill>
                <a:effectLst>
                  <a:outerShdw blurRad="38100" dist="38100" dir="2700000" algn="tl">
                    <a:srgbClr val="C0C0C0"/>
                  </a:outerShdw>
                </a:effectLst>
              </a:rPr>
              <a:t>www.danef.com</a:t>
            </a:r>
            <a:endParaRPr lang="tr-TR" sz="1200" b="1">
              <a:solidFill>
                <a:schemeClr val="tx1"/>
              </a:solidFill>
              <a:effectLst>
                <a:outerShdw blurRad="38100" dist="38100" dir="2700000" algn="tl">
                  <a:srgbClr val="C0C0C0"/>
                </a:outerShdw>
              </a:effectLst>
            </a:endParaRPr>
          </a:p>
        </p:txBody>
      </p:sp>
      <p:sp>
        <p:nvSpPr>
          <p:cNvPr id="8" name="Slide Number Placeholder 5"/>
          <p:cNvSpPr>
            <a:spLocks noGrp="1"/>
          </p:cNvSpPr>
          <p:nvPr>
            <p:ph type="sldNum" sz="quarter" idx="12"/>
          </p:nvPr>
        </p:nvSpPr>
        <p:spPr bwMode="auto">
          <a:xfrm>
            <a:off x="8142413" y="6393874"/>
            <a:ext cx="2057400" cy="365125"/>
          </a:xfrm>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39</a:t>
            </a:fld>
            <a:endParaRPr lang="en-US" sz="1600" b="1">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542570113"/>
              </p:ext>
            </p:extLst>
          </p:nvPr>
        </p:nvGraphicFramePr>
        <p:xfrm>
          <a:off x="2783636" y="404664"/>
          <a:ext cx="6840759" cy="6086434"/>
        </p:xfrm>
        <a:graphic>
          <a:graphicData uri="http://schemas.openxmlformats.org/drawingml/2006/table">
            <a:tbl>
              <a:tblPr/>
              <a:tblGrid>
                <a:gridCol w="1874180">
                  <a:extLst>
                    <a:ext uri="{9D8B030D-6E8A-4147-A177-3AD203B41FA5}">
                      <a16:colId xmlns:a16="http://schemas.microsoft.com/office/drawing/2014/main" val="20000"/>
                    </a:ext>
                  </a:extLst>
                </a:gridCol>
                <a:gridCol w="2491960">
                  <a:extLst>
                    <a:ext uri="{9D8B030D-6E8A-4147-A177-3AD203B41FA5}">
                      <a16:colId xmlns:a16="http://schemas.microsoft.com/office/drawing/2014/main" val="20001"/>
                    </a:ext>
                  </a:extLst>
                </a:gridCol>
                <a:gridCol w="2474619">
                  <a:extLst>
                    <a:ext uri="{9D8B030D-6E8A-4147-A177-3AD203B41FA5}">
                      <a16:colId xmlns:a16="http://schemas.microsoft.com/office/drawing/2014/main" val="20002"/>
                    </a:ext>
                  </a:extLst>
                </a:gridCol>
              </a:tblGrid>
              <a:tr h="504784">
                <a:tc>
                  <a:txBody>
                    <a:bodyPr/>
                    <a:lstStyle/>
                    <a:p>
                      <a:pPr algn="ctr" fontAlgn="ctr"/>
                      <a:r>
                        <a:rPr lang="tr-TR" sz="2000" b="1" i="0" u="none" strike="noStrike">
                          <a:solidFill>
                            <a:schemeClr val="tx1"/>
                          </a:solidFill>
                          <a:effectLst/>
                          <a:latin typeface="Arial" panose="020B0604020202020204" pitchFamily="34" charset="0"/>
                        </a:rPr>
                        <a:t>PÇAĞE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ctr"/>
                      <a:r>
                        <a:rPr lang="tr-TR" sz="2000" b="1" i="0" u="none" strike="noStrike">
                          <a:solidFill>
                            <a:schemeClr val="tx1"/>
                          </a:solidFill>
                          <a:effectLst/>
                          <a:latin typeface="Arial" panose="020B0604020202020204" pitchFamily="34" charset="0"/>
                        </a:rPr>
                        <a:t>10 ĹAPSE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ctr"/>
                      <a:r>
                        <a:rPr lang="tr-TR" sz="2000" b="1" i="0" u="none" strike="noStrike">
                          <a:solidFill>
                            <a:schemeClr val="tx1"/>
                          </a:solidFill>
                          <a:effectLst/>
                          <a:latin typeface="Arial" panose="020B0604020202020204" pitchFamily="34" charset="0"/>
                        </a:rPr>
                        <a:t>20 ĹAPE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extLst>
                  <a:ext uri="{0D108BD9-81ED-4DB2-BD59-A6C34878D82A}">
                    <a16:rowId xmlns:a16="http://schemas.microsoft.com/office/drawing/2014/main" val="10000"/>
                  </a:ext>
                </a:extLst>
              </a:tr>
              <a:tr h="548442">
                <a:tc>
                  <a:txBody>
                    <a:bodyPr/>
                    <a:lstStyle/>
                    <a:p>
                      <a:pPr algn="ctr" fontAlgn="b"/>
                      <a:r>
                        <a:rPr lang="tr-TR" sz="24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zıć</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pş`ı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1"/>
                  </a:ext>
                </a:extLst>
              </a:tr>
              <a:tr h="548442">
                <a:tc>
                  <a:txBody>
                    <a:bodyPr/>
                    <a:lstStyle/>
                    <a:p>
                      <a:pPr algn="ctr" fontAlgn="b"/>
                      <a:r>
                        <a:rPr lang="tr-TR" sz="24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zıć zı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pş`ıquz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2"/>
                  </a:ext>
                </a:extLst>
              </a:tr>
              <a:tr h="548442">
                <a:tc>
                  <a:txBody>
                    <a:bodyPr/>
                    <a:lstStyle/>
                    <a:p>
                      <a:pPr algn="ctr" fontAlgn="b"/>
                      <a:r>
                        <a:rPr lang="tr-TR" sz="24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zıć </a:t>
                      </a:r>
                      <a:r>
                        <a:rPr lang="tr-TR" sz="3600" b="1" i="0" u="none" strike="noStrike" err="1">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a:t>
                      </a:r>
                      <a:endPar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pş`ıquṫu</a:t>
                      </a:r>
                      <a:endPar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3"/>
                  </a:ext>
                </a:extLst>
              </a:tr>
              <a:tr h="548442">
                <a:tc>
                  <a:txBody>
                    <a:bodyPr/>
                    <a:lstStyle/>
                    <a:p>
                      <a:pPr algn="ctr" fontAlgn="b"/>
                      <a:r>
                        <a:rPr lang="tr-TR" sz="24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zıć şı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pş`ıquş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4"/>
                  </a:ext>
                </a:extLst>
              </a:tr>
              <a:tr h="548442">
                <a:tc>
                  <a:txBody>
                    <a:bodyPr/>
                    <a:lstStyle/>
                    <a:p>
                      <a:pPr algn="ctr" fontAlgn="b"/>
                      <a:r>
                        <a:rPr lang="tr-TR" sz="24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zıć pĺ`ı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pş`ıqupĺ`ı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5"/>
                  </a:ext>
                </a:extLst>
              </a:tr>
              <a:tr h="548442">
                <a:tc>
                  <a:txBody>
                    <a:bodyPr/>
                    <a:lstStyle/>
                    <a:p>
                      <a:pPr algn="ctr" fontAlgn="b"/>
                      <a:r>
                        <a:rPr lang="tr-TR" sz="24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zıć tfı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pş`ıqutfı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6"/>
                  </a:ext>
                </a:extLst>
              </a:tr>
              <a:tr h="548442">
                <a:tc>
                  <a:txBody>
                    <a:bodyPr/>
                    <a:lstStyle/>
                    <a:p>
                      <a:pPr algn="ctr" fontAlgn="b"/>
                      <a:r>
                        <a:rPr lang="tr-TR" sz="24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zıć xı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pş`ıquxı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7"/>
                  </a:ext>
                </a:extLst>
              </a:tr>
              <a:tr h="548442">
                <a:tc>
                  <a:txBody>
                    <a:bodyPr/>
                    <a:lstStyle/>
                    <a:p>
                      <a:pPr algn="ctr" fontAlgn="b"/>
                      <a:r>
                        <a:rPr lang="tr-TR" sz="24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zıć blı</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pş`ıqubl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8"/>
                  </a:ext>
                </a:extLst>
              </a:tr>
              <a:tr h="548442">
                <a:tc>
                  <a:txBody>
                    <a:bodyPr/>
                    <a:lstStyle/>
                    <a:p>
                      <a:pPr algn="ctr" fontAlgn="b"/>
                      <a:r>
                        <a:rPr lang="tr-TR" sz="24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zıć yi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pş`ıquyi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9"/>
                  </a:ext>
                </a:extLst>
              </a:tr>
              <a:tr h="548442">
                <a:tc>
                  <a:txBody>
                    <a:bodyPr/>
                    <a:lstStyle/>
                    <a:p>
                      <a:pPr algn="ctr" fontAlgn="b"/>
                      <a:r>
                        <a:rPr lang="tr-TR" sz="24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zıć bğu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pş`ıqubğu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411835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4810125" y="6165307"/>
            <a:ext cx="2928938" cy="365125"/>
          </a:xfrm>
          <a:prstGeom prst="rect">
            <a:avLst/>
          </a:prstGeom>
          <a:noFill/>
          <a:ln w="9525">
            <a:noFill/>
            <a:miter lim="800000"/>
            <a:headEnd/>
            <a:tailEnd/>
          </a:ln>
          <a:effectLst/>
        </p:spPr>
        <p:txBody>
          <a:bodyPr anchor="ctr"/>
          <a:lstStyle/>
          <a:p>
            <a:pPr algn="ctr">
              <a:defRPr/>
            </a:pPr>
            <a:endParaRPr lang="tr-TR" sz="1400" b="1">
              <a:solidFill>
                <a:prstClr val="white"/>
              </a:solidFill>
            </a:endParaRPr>
          </a:p>
          <a:p>
            <a:pPr algn="ctr">
              <a:defRPr/>
            </a:pPr>
            <a:endParaRPr lang="tr-TR" sz="1400" b="1">
              <a:solidFill>
                <a:prstClr val="white"/>
              </a:solidFill>
            </a:endParaRPr>
          </a:p>
          <a:p>
            <a:pPr algn="ctr">
              <a:defRPr/>
            </a:pPr>
            <a:endParaRPr lang="tr-TR" sz="1400" b="1">
              <a:solidFill>
                <a:prstClr val="white"/>
              </a:solidFill>
            </a:endParaRPr>
          </a:p>
          <a:p>
            <a:pPr algn="ctr">
              <a:defRPr/>
            </a:pPr>
            <a:br>
              <a:rPr lang="tr-TR" sz="2000" b="1">
                <a:solidFill>
                  <a:prstClr val="white"/>
                </a:solidFill>
                <a:effectLst>
                  <a:outerShdw blurRad="38100" dist="38100" dir="2700000" algn="tl">
                    <a:srgbClr val="000000">
                      <a:alpha val="43137"/>
                    </a:srgbClr>
                  </a:outerShdw>
                </a:effectLst>
              </a:rPr>
            </a:br>
            <a:br>
              <a:rPr lang="tr-TR" sz="2000" b="1">
                <a:solidFill>
                  <a:prstClr val="white"/>
                </a:solidFill>
                <a:effectLst>
                  <a:outerShdw blurRad="38100" dist="38100" dir="2700000" algn="tl">
                    <a:srgbClr val="000000">
                      <a:alpha val="43137"/>
                    </a:srgbClr>
                  </a:outerShdw>
                </a:effectLst>
              </a:rPr>
            </a:br>
            <a:endParaRPr lang="tr-TR" sz="2000" b="1" u="sng">
              <a:solidFill>
                <a:prstClr val="white"/>
              </a:solidFill>
              <a:effectLst>
                <a:outerShdw blurRad="38100" dist="38100" dir="2700000" algn="tl">
                  <a:srgbClr val="000000">
                    <a:alpha val="43137"/>
                  </a:srgbClr>
                </a:outerShdw>
              </a:effectLst>
            </a:endParaRPr>
          </a:p>
        </p:txBody>
      </p:sp>
      <p:graphicFrame>
        <p:nvGraphicFramePr>
          <p:cNvPr id="7" name="Tablo 6"/>
          <p:cNvGraphicFramePr>
            <a:graphicFrameLocks noGrp="1"/>
          </p:cNvGraphicFramePr>
          <p:nvPr>
            <p:extLst>
              <p:ext uri="{D42A27DB-BD31-4B8C-83A1-F6EECF244321}">
                <p14:modId xmlns:p14="http://schemas.microsoft.com/office/powerpoint/2010/main" val="2978580826"/>
              </p:ext>
            </p:extLst>
          </p:nvPr>
        </p:nvGraphicFramePr>
        <p:xfrm>
          <a:off x="695400" y="2420891"/>
          <a:ext cx="11017228" cy="2088231"/>
        </p:xfrm>
        <a:graphic>
          <a:graphicData uri="http://schemas.openxmlformats.org/drawingml/2006/table">
            <a:tbl>
              <a:tblPr>
                <a:tableStyleId>{5C22544A-7EE6-4342-B048-85BDC9FD1C3A}</a:tableStyleId>
              </a:tblPr>
              <a:tblGrid>
                <a:gridCol w="786945">
                  <a:extLst>
                    <a:ext uri="{9D8B030D-6E8A-4147-A177-3AD203B41FA5}">
                      <a16:colId xmlns:a16="http://schemas.microsoft.com/office/drawing/2014/main" val="20000"/>
                    </a:ext>
                  </a:extLst>
                </a:gridCol>
                <a:gridCol w="817495">
                  <a:extLst>
                    <a:ext uri="{9D8B030D-6E8A-4147-A177-3AD203B41FA5}">
                      <a16:colId xmlns:a16="http://schemas.microsoft.com/office/drawing/2014/main" val="20001"/>
                    </a:ext>
                  </a:extLst>
                </a:gridCol>
                <a:gridCol w="756393">
                  <a:extLst>
                    <a:ext uri="{9D8B030D-6E8A-4147-A177-3AD203B41FA5}">
                      <a16:colId xmlns:a16="http://schemas.microsoft.com/office/drawing/2014/main" val="20002"/>
                    </a:ext>
                  </a:extLst>
                </a:gridCol>
                <a:gridCol w="786945">
                  <a:extLst>
                    <a:ext uri="{9D8B030D-6E8A-4147-A177-3AD203B41FA5}">
                      <a16:colId xmlns:a16="http://schemas.microsoft.com/office/drawing/2014/main" val="20003"/>
                    </a:ext>
                  </a:extLst>
                </a:gridCol>
                <a:gridCol w="786945">
                  <a:extLst>
                    <a:ext uri="{9D8B030D-6E8A-4147-A177-3AD203B41FA5}">
                      <a16:colId xmlns:a16="http://schemas.microsoft.com/office/drawing/2014/main" val="20004"/>
                    </a:ext>
                  </a:extLst>
                </a:gridCol>
                <a:gridCol w="786945">
                  <a:extLst>
                    <a:ext uri="{9D8B030D-6E8A-4147-A177-3AD203B41FA5}">
                      <a16:colId xmlns:a16="http://schemas.microsoft.com/office/drawing/2014/main" val="20005"/>
                    </a:ext>
                  </a:extLst>
                </a:gridCol>
                <a:gridCol w="786945">
                  <a:extLst>
                    <a:ext uri="{9D8B030D-6E8A-4147-A177-3AD203B41FA5}">
                      <a16:colId xmlns:a16="http://schemas.microsoft.com/office/drawing/2014/main" val="20006"/>
                    </a:ext>
                  </a:extLst>
                </a:gridCol>
                <a:gridCol w="786945">
                  <a:extLst>
                    <a:ext uri="{9D8B030D-6E8A-4147-A177-3AD203B41FA5}">
                      <a16:colId xmlns:a16="http://schemas.microsoft.com/office/drawing/2014/main" val="20007"/>
                    </a:ext>
                  </a:extLst>
                </a:gridCol>
                <a:gridCol w="786945">
                  <a:extLst>
                    <a:ext uri="{9D8B030D-6E8A-4147-A177-3AD203B41FA5}">
                      <a16:colId xmlns:a16="http://schemas.microsoft.com/office/drawing/2014/main" val="20008"/>
                    </a:ext>
                  </a:extLst>
                </a:gridCol>
                <a:gridCol w="786945">
                  <a:extLst>
                    <a:ext uri="{9D8B030D-6E8A-4147-A177-3AD203B41FA5}">
                      <a16:colId xmlns:a16="http://schemas.microsoft.com/office/drawing/2014/main" val="20009"/>
                    </a:ext>
                  </a:extLst>
                </a:gridCol>
                <a:gridCol w="786945">
                  <a:extLst>
                    <a:ext uri="{9D8B030D-6E8A-4147-A177-3AD203B41FA5}">
                      <a16:colId xmlns:a16="http://schemas.microsoft.com/office/drawing/2014/main" val="20010"/>
                    </a:ext>
                  </a:extLst>
                </a:gridCol>
                <a:gridCol w="786945">
                  <a:extLst>
                    <a:ext uri="{9D8B030D-6E8A-4147-A177-3AD203B41FA5}">
                      <a16:colId xmlns:a16="http://schemas.microsoft.com/office/drawing/2014/main" val="20011"/>
                    </a:ext>
                  </a:extLst>
                </a:gridCol>
                <a:gridCol w="786945">
                  <a:extLst>
                    <a:ext uri="{9D8B030D-6E8A-4147-A177-3AD203B41FA5}">
                      <a16:colId xmlns:a16="http://schemas.microsoft.com/office/drawing/2014/main" val="20012"/>
                    </a:ext>
                  </a:extLst>
                </a:gridCol>
                <a:gridCol w="786945">
                  <a:extLst>
                    <a:ext uri="{9D8B030D-6E8A-4147-A177-3AD203B41FA5}">
                      <a16:colId xmlns:a16="http://schemas.microsoft.com/office/drawing/2014/main" val="20013"/>
                    </a:ext>
                  </a:extLst>
                </a:gridCol>
              </a:tblGrid>
              <a:tr h="1021012">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E</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Ć</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Ǵ</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Ḣ</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Ĺ</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Ḱ</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Ṕ</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Q</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Ś</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Š</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Ṫ</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W</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X</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tc>
                  <a:txBody>
                    <a:bodyPr/>
                    <a:lstStyle/>
                    <a:p>
                      <a:pPr algn="ctr" rtl="0" fontAlgn="ctr"/>
                      <a:r>
                        <a:rPr lang="tr-TR" sz="48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Ź</a:t>
                      </a:r>
                      <a:endParaRPr lang="tr-TR" sz="48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10000"/>
                      </a:schemeClr>
                    </a:solidFill>
                  </a:tcPr>
                </a:tc>
                <a:extLst>
                  <a:ext uri="{0D108BD9-81ED-4DB2-BD59-A6C34878D82A}">
                    <a16:rowId xmlns:a16="http://schemas.microsoft.com/office/drawing/2014/main" val="10000"/>
                  </a:ext>
                </a:extLst>
              </a:tr>
              <a:tr h="556810">
                <a:tc>
                  <a:txBody>
                    <a:bodyPr/>
                    <a:lstStyle/>
                    <a:p>
                      <a:pPr algn="ctr" rtl="0" fontAlgn="ctr"/>
                      <a:r>
                        <a:rPr lang="tr-TR" sz="20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pe</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ćapse</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ǵın</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pḣe</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aĺın</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ḱu</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ĺaṕe</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qon</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śe</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še</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yaṫe</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wate</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xate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tc>
                  <a:txBody>
                    <a:bodyPr/>
                    <a:lstStyle/>
                    <a:p>
                      <a:pPr algn="ctr" rtl="0" fontAlgn="ctr"/>
                      <a:r>
                        <a:rPr lang="tr-TR" sz="2000" b="1" u="none" strike="noStrike" err="1">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rPr>
                        <a:t>baźe</a:t>
                      </a:r>
                      <a:endParaRPr lang="tr-TR" sz="2000" b="1" i="0" u="none" strike="noStrike">
                        <a:ln>
                          <a:noFill/>
                        </a:ln>
                        <a:solidFill>
                          <a:schemeClr val="tx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10001"/>
                  </a:ext>
                </a:extLst>
              </a:tr>
              <a:tr h="510409">
                <a:tc>
                  <a:txBody>
                    <a:bodyPr/>
                    <a:lstStyle/>
                    <a:p>
                      <a:pPr algn="ctr" rtl="0" fontAlgn="ctr"/>
                      <a:r>
                        <a:rPr lang="tr-TR" sz="140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burun</a:t>
                      </a:r>
                      <a:endParaRPr lang="tr-TR" sz="1400" b="0" i="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ip</a:t>
                      </a:r>
                      <a:endParaRPr lang="tr-TR" sz="1400" b="0" i="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barut</a:t>
                      </a:r>
                      <a:endParaRPr lang="tr-TR" sz="1400" b="0" i="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odun</a:t>
                      </a:r>
                      <a:endParaRPr lang="tr-TR" sz="1400" b="0" i="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yüzük</a:t>
                      </a:r>
                      <a:endParaRPr lang="tr-TR" sz="1400" b="0" i="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araba</a:t>
                      </a:r>
                      <a:endParaRPr lang="tr-TR" sz="1400" b="0" i="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pahallı</a:t>
                      </a:r>
                      <a:endParaRPr lang="tr-TR" sz="1400" b="0" i="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gitmek</a:t>
                      </a:r>
                      <a:endParaRPr lang="tr-TR" sz="1400" b="0" i="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diş</a:t>
                      </a:r>
                      <a:endParaRPr lang="tr-TR" sz="1400" b="0" i="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bit</a:t>
                      </a:r>
                      <a:endParaRPr lang="tr-TR" sz="1400" b="0" i="0" u="none" strike="noStrike">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toprak</a:t>
                      </a:r>
                      <a:endParaRPr lang="tr-TR" sz="1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çekiç</a:t>
                      </a:r>
                      <a:endParaRPr lang="tr-TR" sz="1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bahçe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tc>
                  <a:txBody>
                    <a:bodyPr/>
                    <a:lstStyle/>
                    <a:p>
                      <a:pPr algn="ctr" rtl="0" fontAlgn="ctr"/>
                      <a:r>
                        <a:rPr lang="tr-TR" sz="140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sinek</a:t>
                      </a:r>
                      <a:endParaRPr lang="tr-TR" sz="1400" b="0"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4EBE0"/>
                    </a:solidFill>
                  </a:tcPr>
                </a:tc>
                <a:extLst>
                  <a:ext uri="{0D108BD9-81ED-4DB2-BD59-A6C34878D82A}">
                    <a16:rowId xmlns:a16="http://schemas.microsoft.com/office/drawing/2014/main" val="10002"/>
                  </a:ext>
                </a:extLst>
              </a:tr>
            </a:tbl>
          </a:graphicData>
        </a:graphic>
      </p:graphicFrame>
      <p:sp>
        <p:nvSpPr>
          <p:cNvPr id="8" name="Rectangle 9"/>
          <p:cNvSpPr>
            <a:spLocks noChangeArrowheads="1"/>
          </p:cNvSpPr>
          <p:nvPr/>
        </p:nvSpPr>
        <p:spPr bwMode="auto">
          <a:xfrm>
            <a:off x="1919536" y="1700811"/>
            <a:ext cx="8424936" cy="365125"/>
          </a:xfrm>
          <a:prstGeom prst="rect">
            <a:avLst/>
          </a:prstGeom>
          <a:noFill/>
          <a:ln w="9525">
            <a:noFill/>
            <a:miter lim="800000"/>
            <a:headEnd/>
            <a:tailEnd/>
          </a:ln>
          <a:effectLst/>
        </p:spPr>
        <p:txBody>
          <a:bodyPr anchor="ctr"/>
          <a:lstStyle/>
          <a:p>
            <a:pPr algn="ctr">
              <a:defRPr/>
            </a:pPr>
            <a:r>
              <a:rPr lang="tr-TR" sz="4000" b="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ADIǴE TXIPKIXER</a:t>
            </a:r>
            <a:endParaRPr lang="tr-TR" sz="4000" b="1" u="sng">
              <a:solidFill>
                <a:schemeClr val="bg1"/>
              </a:solidFill>
              <a:effectLst>
                <a:outerShdw blurRad="38100" dist="38100" dir="2700000" algn="tl">
                  <a:srgbClr val="000000">
                    <a:alpha val="43137"/>
                  </a:srgbClr>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3" name="Adıǵe Harfxer">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080131" y="6488115"/>
            <a:ext cx="369887" cy="369887"/>
          </a:xfrm>
          <a:prstGeom prst="rect">
            <a:avLst/>
          </a:prstGeom>
        </p:spPr>
      </p:pic>
      <p:sp>
        <p:nvSpPr>
          <p:cNvPr id="2" name="Slayt Numarası Yer Tutucusu 1"/>
          <p:cNvSpPr>
            <a:spLocks noGrp="1"/>
          </p:cNvSpPr>
          <p:nvPr>
            <p:ph type="sldNum" sz="quarter" idx="12"/>
          </p:nvPr>
        </p:nvSpPr>
        <p:spPr/>
        <p:txBody>
          <a:bodyPr/>
          <a:lstStyle/>
          <a:p>
            <a:pPr>
              <a:defRPr/>
            </a:pPr>
            <a:fld id="{05A318E0-4E90-493D-8767-BED06CCDA485}" type="slidenum">
              <a:rPr lang="tr-TR" smtClean="0">
                <a:solidFill>
                  <a:prstClr val="white">
                    <a:tint val="75000"/>
                  </a:prstClr>
                </a:solidFill>
              </a:rPr>
              <a:pPr>
                <a:defRPr/>
              </a:pPr>
              <a:t>4</a:t>
            </a:fld>
            <a:endParaRPr lang="tr-TR">
              <a:solidFill>
                <a:prstClr val="white">
                  <a:tint val="75000"/>
                </a:prstClr>
              </a:solidFill>
            </a:endParaRPr>
          </a:p>
        </p:txBody>
      </p:sp>
    </p:spTree>
    <p:custDataLst>
      <p:tags r:id="rId1"/>
    </p:custDataLst>
    <p:extLst>
      <p:ext uri="{BB962C8B-B14F-4D97-AF65-F5344CB8AC3E}">
        <p14:creationId xmlns:p14="http://schemas.microsoft.com/office/powerpoint/2010/main" val="1274018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1000">
        <p:split orient="vert"/>
      </p:transition>
    </mc:Choice>
    <mc:Fallback xmlns="">
      <p:transition spd="slow" advClick="0" advTm="4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3087007" y="6395247"/>
            <a:ext cx="6192837" cy="287337"/>
          </a:xfrm>
          <a:prstGeom prst="rect">
            <a:avLst/>
          </a:prstGeom>
          <a:noFill/>
          <a:ln w="9525">
            <a:noFill/>
            <a:miter lim="800000"/>
            <a:headEnd/>
            <a:tailEnd/>
          </a:ln>
          <a:effectLst/>
        </p:spPr>
        <p:txBody>
          <a:bodyPr anchor="ctr"/>
          <a:lstStyle/>
          <a:p>
            <a:pPr algn="ctr">
              <a:defRPr/>
            </a:pPr>
            <a:r>
              <a:rPr lang="tr-TR" sz="1400">
                <a:solidFill>
                  <a:schemeClr val="tx1"/>
                </a:solidFill>
                <a:effectLst>
                  <a:outerShdw blurRad="38100" dist="38100" dir="2700000" algn="tl">
                    <a:srgbClr val="000000">
                      <a:alpha val="43137"/>
                    </a:srgbClr>
                  </a:outerShdw>
                </a:effectLst>
              </a:rPr>
              <a:t>www.danef.com</a:t>
            </a:r>
            <a:endParaRPr lang="tr-TR" sz="1200" b="1">
              <a:solidFill>
                <a:schemeClr val="tx1"/>
              </a:solidFill>
              <a:effectLst>
                <a:outerShdw blurRad="38100" dist="38100" dir="2700000" algn="tl">
                  <a:srgbClr val="000000">
                    <a:alpha val="43137"/>
                  </a:srgbClr>
                </a:outerShdw>
              </a:effectLst>
            </a:endParaRP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40</a:t>
            </a:fld>
            <a:endParaRPr lang="en-US" sz="1600" b="1">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145757066"/>
              </p:ext>
            </p:extLst>
          </p:nvPr>
        </p:nvGraphicFramePr>
        <p:xfrm>
          <a:off x="2814464" y="476672"/>
          <a:ext cx="6737921" cy="5720130"/>
        </p:xfrm>
        <a:graphic>
          <a:graphicData uri="http://schemas.openxmlformats.org/drawingml/2006/table">
            <a:tbl>
              <a:tblPr/>
              <a:tblGrid>
                <a:gridCol w="1409329">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3168352">
                  <a:extLst>
                    <a:ext uri="{9D8B030D-6E8A-4147-A177-3AD203B41FA5}">
                      <a16:colId xmlns:a16="http://schemas.microsoft.com/office/drawing/2014/main" val="20002"/>
                    </a:ext>
                  </a:extLst>
                </a:gridCol>
              </a:tblGrid>
              <a:tr h="574610">
                <a:tc>
                  <a:txBody>
                    <a:bodyPr/>
                    <a:lstStyle/>
                    <a:p>
                      <a:pPr algn="ctr" fontAlgn="ctr"/>
                      <a:r>
                        <a:rPr lang="tr-TR" sz="2000" b="1" i="0" u="none" strike="noStrike">
                          <a:solidFill>
                            <a:schemeClr val="tx1"/>
                          </a:solidFill>
                          <a:effectLst/>
                          <a:latin typeface="Arial" panose="020B0604020202020204" pitchFamily="34" charset="0"/>
                        </a:rPr>
                        <a:t>PÇAĞE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ctr"/>
                      <a:r>
                        <a:rPr lang="tr-TR" sz="2000" b="1" i="0" u="none" strike="noStrike">
                          <a:solidFill>
                            <a:schemeClr val="tx1"/>
                          </a:solidFill>
                          <a:effectLst/>
                          <a:latin typeface="Arial" panose="020B0604020202020204" pitchFamily="34" charset="0"/>
                        </a:rPr>
                        <a:t>10 ĹAPSE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ctr"/>
                      <a:r>
                        <a:rPr lang="tr-TR" sz="2000" b="1" i="0" u="none" strike="noStrike">
                          <a:solidFill>
                            <a:schemeClr val="tx1"/>
                          </a:solidFill>
                          <a:effectLst/>
                          <a:latin typeface="Arial" panose="020B0604020202020204" pitchFamily="34" charset="0"/>
                        </a:rPr>
                        <a:t>20 ĹAPE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extLst>
                  <a:ext uri="{0D108BD9-81ED-4DB2-BD59-A6C34878D82A}">
                    <a16:rowId xmlns:a16="http://schemas.microsoft.com/office/drawing/2014/main" val="10000"/>
                  </a:ext>
                </a:extLst>
              </a:tr>
              <a:tr h="574610">
                <a:tc>
                  <a:txBody>
                    <a:bodyPr/>
                    <a:lstStyle/>
                    <a:p>
                      <a:pPr algn="ctr" fontAlgn="b"/>
                      <a:r>
                        <a:rPr lang="tr-TR" sz="2400" b="1" i="0" u="none" strike="noStrike">
                          <a:solidFill>
                            <a:srgbClr val="000000"/>
                          </a:solidFill>
                          <a:effectLst/>
                          <a:latin typeface="Arial" panose="020B0604020202020204" pitchFamily="34" charset="0"/>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panose="020B0604020202020204" pitchFamily="34" charset="0"/>
                        </a:rPr>
                        <a:t> ṫuć</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panose="020B0604020202020204" pitchFamily="34" charset="0"/>
                        </a:rPr>
                        <a:t> ṫoć</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1"/>
                  </a:ext>
                </a:extLst>
              </a:tr>
              <a:tr h="574610">
                <a:tc>
                  <a:txBody>
                    <a:bodyPr/>
                    <a:lstStyle/>
                    <a:p>
                      <a:pPr algn="ctr" fontAlgn="b"/>
                      <a:r>
                        <a:rPr lang="tr-TR" sz="2400" b="1" i="0" u="none" strike="noStrike">
                          <a:solidFill>
                            <a:srgbClr val="000000"/>
                          </a:solidFill>
                          <a:effectLst/>
                          <a:latin typeface="Arial" panose="020B0604020202020204" pitchFamily="34" charset="0"/>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panose="020B0604020202020204" pitchFamily="34" charset="0"/>
                        </a:rPr>
                        <a:t> </a:t>
                      </a:r>
                      <a:r>
                        <a:rPr lang="tr-TR" sz="3600" b="1" i="0" u="none" strike="noStrike" err="1">
                          <a:solidFill>
                            <a:schemeClr val="bg1"/>
                          </a:solidFill>
                          <a:effectLst/>
                          <a:latin typeface="Arial" panose="020B0604020202020204" pitchFamily="34" charset="0"/>
                        </a:rPr>
                        <a:t>şıć</a:t>
                      </a:r>
                      <a:endParaRPr lang="tr-TR" sz="3600" b="1" i="0" u="none" strike="noStrike">
                        <a:solidFill>
                          <a:schemeClr val="bg1"/>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panose="020B0604020202020204" pitchFamily="34" charset="0"/>
                        </a:rPr>
                        <a:t> ṫoćıre </a:t>
                      </a:r>
                      <a:r>
                        <a:rPr lang="tr-TR" sz="2400" b="0" i="0" u="none" strike="noStrike" err="1">
                          <a:solidFill>
                            <a:srgbClr val="000000"/>
                          </a:solidFill>
                          <a:effectLst/>
                          <a:latin typeface="Arial" panose="020B0604020202020204" pitchFamily="34" charset="0"/>
                        </a:rPr>
                        <a:t>pş`ıre</a:t>
                      </a:r>
                      <a:endParaRPr lang="tr-TR" sz="24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2"/>
                  </a:ext>
                </a:extLst>
              </a:tr>
              <a:tr h="574610">
                <a:tc>
                  <a:txBody>
                    <a:bodyPr/>
                    <a:lstStyle/>
                    <a:p>
                      <a:pPr algn="ctr" fontAlgn="b"/>
                      <a:r>
                        <a:rPr lang="tr-TR" sz="2400" b="1" i="0" u="none" strike="noStrike">
                          <a:solidFill>
                            <a:srgbClr val="000000"/>
                          </a:solidFill>
                          <a:effectLst/>
                          <a:latin typeface="Arial" panose="020B0604020202020204" pitchFamily="34" charset="0"/>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panose="020B0604020202020204" pitchFamily="34" charset="0"/>
                        </a:rPr>
                        <a:t> pıĺ`ıć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panose="020B0604020202020204" pitchFamily="34" charset="0"/>
                        </a:rPr>
                        <a:t> ṫoćiṫu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3"/>
                  </a:ext>
                </a:extLst>
              </a:tr>
              <a:tr h="574610">
                <a:tc>
                  <a:txBody>
                    <a:bodyPr/>
                    <a:lstStyle/>
                    <a:p>
                      <a:pPr algn="ctr" fontAlgn="b"/>
                      <a:r>
                        <a:rPr lang="tr-TR" sz="2400" b="1" i="0" u="none" strike="noStrike">
                          <a:solidFill>
                            <a:srgbClr val="000000"/>
                          </a:solidFill>
                          <a:effectLst/>
                          <a:latin typeface="Arial" panose="020B0604020202020204" pitchFamily="34" charset="0"/>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panose="020B0604020202020204" pitchFamily="34" charset="0"/>
                        </a:rPr>
                        <a:t> tfıć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panose="020B0604020202020204" pitchFamily="34" charset="0"/>
                        </a:rPr>
                        <a:t> ṫoćiṫure </a:t>
                      </a:r>
                      <a:r>
                        <a:rPr lang="tr-TR" sz="2400" b="0" i="0" u="none" strike="noStrike" err="1">
                          <a:solidFill>
                            <a:srgbClr val="000000"/>
                          </a:solidFill>
                          <a:effectLst/>
                          <a:latin typeface="Arial" panose="020B0604020202020204" pitchFamily="34" charset="0"/>
                        </a:rPr>
                        <a:t>pş`ıre</a:t>
                      </a:r>
                      <a:endParaRPr lang="tr-TR" sz="24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4"/>
                  </a:ext>
                </a:extLst>
              </a:tr>
              <a:tr h="574610">
                <a:tc>
                  <a:txBody>
                    <a:bodyPr/>
                    <a:lstStyle/>
                    <a:p>
                      <a:pPr algn="ctr" fontAlgn="b"/>
                      <a:r>
                        <a:rPr lang="tr-TR" sz="2400" b="1" i="0" u="none" strike="noStrike">
                          <a:solidFill>
                            <a:srgbClr val="000000"/>
                          </a:solidFill>
                          <a:effectLst/>
                          <a:latin typeface="Arial" panose="020B0604020202020204" pitchFamily="34" charset="0"/>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panose="020B0604020202020204" pitchFamily="34" charset="0"/>
                        </a:rPr>
                        <a:t> xıć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panose="020B0604020202020204" pitchFamily="34" charset="0"/>
                        </a:rPr>
                        <a:t> ṫoćiş</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5"/>
                  </a:ext>
                </a:extLst>
              </a:tr>
              <a:tr h="574610">
                <a:tc>
                  <a:txBody>
                    <a:bodyPr/>
                    <a:lstStyle/>
                    <a:p>
                      <a:pPr algn="ctr" fontAlgn="b"/>
                      <a:r>
                        <a:rPr lang="tr-TR" sz="2400" b="1" i="0" u="none" strike="noStrike">
                          <a:solidFill>
                            <a:srgbClr val="000000"/>
                          </a:solidFill>
                          <a:effectLst/>
                          <a:latin typeface="Arial" panose="020B0604020202020204" pitchFamily="34" charset="0"/>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panose="020B0604020202020204" pitchFamily="34" charset="0"/>
                        </a:rPr>
                        <a:t> blıć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panose="020B0604020202020204" pitchFamily="34" charset="0"/>
                        </a:rPr>
                        <a:t> ṫoćişre </a:t>
                      </a:r>
                      <a:r>
                        <a:rPr lang="tr-TR" sz="2400" b="0" i="0" u="none" strike="noStrike" err="1">
                          <a:solidFill>
                            <a:srgbClr val="000000"/>
                          </a:solidFill>
                          <a:effectLst/>
                          <a:latin typeface="Arial" panose="020B0604020202020204" pitchFamily="34" charset="0"/>
                        </a:rPr>
                        <a:t>pş`ıre</a:t>
                      </a:r>
                      <a:endParaRPr lang="tr-TR" sz="24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6"/>
                  </a:ext>
                </a:extLst>
              </a:tr>
              <a:tr h="574610">
                <a:tc>
                  <a:txBody>
                    <a:bodyPr/>
                    <a:lstStyle/>
                    <a:p>
                      <a:pPr algn="ctr" fontAlgn="b"/>
                      <a:r>
                        <a:rPr lang="tr-TR" sz="2400" b="1" i="0" u="none" strike="noStrike">
                          <a:solidFill>
                            <a:srgbClr val="000000"/>
                          </a:solidFill>
                          <a:effectLst/>
                          <a:latin typeface="Arial" panose="020B0604020202020204" pitchFamily="34" charset="0"/>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panose="020B0604020202020204" pitchFamily="34" charset="0"/>
                        </a:rPr>
                        <a:t> yić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panose="020B0604020202020204" pitchFamily="34" charset="0"/>
                        </a:rPr>
                        <a:t> ṫoćipĺ</a:t>
                      </a:r>
                      <a:r>
                        <a:rPr lang="tr-TR" sz="2400" b="0" i="0" u="none" strike="noStrike" err="1">
                          <a:solidFill>
                            <a:srgbClr val="000000"/>
                          </a:solidFill>
                          <a:effectLst/>
                          <a:latin typeface="Arial" panose="020B0604020202020204" pitchFamily="34" charset="0"/>
                        </a:rPr>
                        <a:t>`ı</a:t>
                      </a:r>
                      <a:endParaRPr lang="tr-TR" sz="24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7"/>
                  </a:ext>
                </a:extLst>
              </a:tr>
              <a:tr h="574610">
                <a:tc>
                  <a:txBody>
                    <a:bodyPr/>
                    <a:lstStyle/>
                    <a:p>
                      <a:pPr algn="ctr" fontAlgn="b"/>
                      <a:r>
                        <a:rPr lang="tr-TR" sz="2400" b="1" i="0" u="none" strike="noStrike">
                          <a:solidFill>
                            <a:srgbClr val="000000"/>
                          </a:solidFill>
                          <a:effectLst/>
                          <a:latin typeface="Arial" panose="020B0604020202020204" pitchFamily="34" charset="0"/>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panose="020B0604020202020204" pitchFamily="34" charset="0"/>
                        </a:rPr>
                        <a:t> bğuć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panose="020B0604020202020204" pitchFamily="34" charset="0"/>
                        </a:rPr>
                        <a:t> ṫoćipĺ</a:t>
                      </a:r>
                      <a:r>
                        <a:rPr lang="tr-TR" sz="2400" b="0" i="0" u="none" strike="noStrike" err="1">
                          <a:solidFill>
                            <a:srgbClr val="000000"/>
                          </a:solidFill>
                          <a:effectLst/>
                          <a:latin typeface="Arial" panose="020B0604020202020204" pitchFamily="34" charset="0"/>
                        </a:rPr>
                        <a:t>`ıre</a:t>
                      </a:r>
                      <a:r>
                        <a:rPr lang="tr-TR" sz="2400" b="0" i="0" u="none" strike="noStrike">
                          <a:solidFill>
                            <a:srgbClr val="000000"/>
                          </a:solidFill>
                          <a:effectLst/>
                          <a:latin typeface="Arial" panose="020B0604020202020204" pitchFamily="34" charset="0"/>
                        </a:rPr>
                        <a:t> </a:t>
                      </a:r>
                      <a:r>
                        <a:rPr lang="tr-TR" sz="2400" b="0" i="0" u="none" strike="noStrike" err="1">
                          <a:solidFill>
                            <a:srgbClr val="000000"/>
                          </a:solidFill>
                          <a:effectLst/>
                          <a:latin typeface="Arial" panose="020B0604020202020204" pitchFamily="34" charset="0"/>
                        </a:rPr>
                        <a:t>pş`ıre</a:t>
                      </a:r>
                      <a:endParaRPr lang="tr-TR" sz="2400" b="0" i="0" u="none" strike="noStrike">
                        <a:solidFill>
                          <a:srgbClr val="000000"/>
                        </a:solidFill>
                        <a:effectLst/>
                        <a:latin typeface="Arial" panose="020B060402020202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8"/>
                  </a:ext>
                </a:extLst>
              </a:tr>
              <a:tr h="517144">
                <a:tc>
                  <a:txBody>
                    <a:bodyPr/>
                    <a:lstStyle/>
                    <a:p>
                      <a:pPr algn="ctr" fontAlgn="b"/>
                      <a:r>
                        <a:rPr lang="tr-TR" sz="2400" b="1" i="0" u="none" strike="noStrike">
                          <a:solidFill>
                            <a:srgbClr val="000000"/>
                          </a:solidFill>
                          <a:effectLst/>
                          <a:latin typeface="Arial" panose="020B0604020202020204" pitchFamily="34" charset="0"/>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panose="020B0604020202020204" pitchFamily="34" charset="0"/>
                        </a:rPr>
                        <a:t> şe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panose="020B0604020202020204" pitchFamily="34" charset="0"/>
                        </a:rPr>
                        <a:t> şe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67407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3107564" y="6276704"/>
            <a:ext cx="6192837" cy="287337"/>
          </a:xfrm>
          <a:prstGeom prst="rect">
            <a:avLst/>
          </a:prstGeom>
          <a:noFill/>
          <a:ln w="9525">
            <a:noFill/>
            <a:miter lim="800000"/>
            <a:headEnd/>
            <a:tailEnd/>
          </a:ln>
          <a:effectLst/>
        </p:spPr>
        <p:txBody>
          <a:bodyPr anchor="ctr"/>
          <a:lstStyle/>
          <a:p>
            <a:pPr algn="ctr">
              <a:defRPr/>
            </a:pPr>
            <a:r>
              <a:rPr lang="tr-TR" sz="1400">
                <a:solidFill>
                  <a:schemeClr val="tx1"/>
                </a:solidFill>
                <a:effectLst>
                  <a:outerShdw blurRad="38100" dist="38100" dir="2700000" algn="tl">
                    <a:srgbClr val="C0C0C0"/>
                  </a:outerShdw>
                </a:effectLst>
              </a:rPr>
              <a:t>www.danef.com</a:t>
            </a:r>
            <a:endParaRPr lang="tr-TR" sz="1200" b="1">
              <a:solidFill>
                <a:schemeClr val="tx1"/>
              </a:solidFill>
              <a:effectLst>
                <a:outerShdw blurRad="38100" dist="38100" dir="2700000" algn="tl">
                  <a:srgbClr val="C0C0C0"/>
                </a:outerShdw>
              </a:effectLst>
            </a:endParaRP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41</a:t>
            </a:fld>
            <a:endParaRPr lang="en-US" sz="1600" b="1">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681761014"/>
              </p:ext>
            </p:extLst>
          </p:nvPr>
        </p:nvGraphicFramePr>
        <p:xfrm>
          <a:off x="2495603" y="495948"/>
          <a:ext cx="7543749" cy="5668407"/>
        </p:xfrm>
        <a:graphic>
          <a:graphicData uri="http://schemas.openxmlformats.org/drawingml/2006/table">
            <a:tbl>
              <a:tblPr/>
              <a:tblGrid>
                <a:gridCol w="1429400">
                  <a:extLst>
                    <a:ext uri="{9D8B030D-6E8A-4147-A177-3AD203B41FA5}">
                      <a16:colId xmlns:a16="http://schemas.microsoft.com/office/drawing/2014/main" val="20000"/>
                    </a:ext>
                  </a:extLst>
                </a:gridCol>
                <a:gridCol w="2675056">
                  <a:extLst>
                    <a:ext uri="{9D8B030D-6E8A-4147-A177-3AD203B41FA5}">
                      <a16:colId xmlns:a16="http://schemas.microsoft.com/office/drawing/2014/main" val="20001"/>
                    </a:ext>
                  </a:extLst>
                </a:gridCol>
                <a:gridCol w="3439293">
                  <a:extLst>
                    <a:ext uri="{9D8B030D-6E8A-4147-A177-3AD203B41FA5}">
                      <a16:colId xmlns:a16="http://schemas.microsoft.com/office/drawing/2014/main" val="20002"/>
                    </a:ext>
                  </a:extLst>
                </a:gridCol>
              </a:tblGrid>
              <a:tr h="568863">
                <a:tc>
                  <a:txBody>
                    <a:bodyPr/>
                    <a:lstStyle/>
                    <a:p>
                      <a:pPr algn="ctr" fontAlgn="ctr"/>
                      <a:r>
                        <a:rPr lang="tr-TR" sz="2000" b="1" i="0" u="none" strike="noStrike">
                          <a:solidFill>
                            <a:schemeClr val="tx1"/>
                          </a:solidFill>
                          <a:effectLst/>
                          <a:latin typeface="Arial" panose="020B0604020202020204" pitchFamily="34" charset="0"/>
                        </a:rPr>
                        <a:t>PÇAĞE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ctr"/>
                      <a:r>
                        <a:rPr lang="tr-TR" sz="2000" b="1" i="0" u="none" strike="noStrike">
                          <a:solidFill>
                            <a:schemeClr val="tx1"/>
                          </a:solidFill>
                          <a:effectLst/>
                          <a:latin typeface="Arial" panose="020B0604020202020204" pitchFamily="34" charset="0"/>
                        </a:rPr>
                        <a:t>10 ĹAPSE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tc>
                  <a:txBody>
                    <a:bodyPr/>
                    <a:lstStyle/>
                    <a:p>
                      <a:pPr algn="ctr" fontAlgn="ctr"/>
                      <a:r>
                        <a:rPr lang="tr-TR" sz="2000" b="1" i="0" u="none" strike="noStrike">
                          <a:solidFill>
                            <a:schemeClr val="tx1"/>
                          </a:solidFill>
                          <a:effectLst/>
                          <a:latin typeface="Arial" panose="020B0604020202020204" pitchFamily="34" charset="0"/>
                        </a:rPr>
                        <a:t>20 ĹAPE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6633"/>
                    </a:solidFill>
                  </a:tcPr>
                </a:tc>
                <a:extLst>
                  <a:ext uri="{0D108BD9-81ED-4DB2-BD59-A6C34878D82A}">
                    <a16:rowId xmlns:a16="http://schemas.microsoft.com/office/drawing/2014/main" val="10000"/>
                  </a:ext>
                </a:extLst>
              </a:tr>
              <a:tr h="568863">
                <a:tc>
                  <a:txBody>
                    <a:bodyPr/>
                    <a:lstStyle/>
                    <a:p>
                      <a:pPr algn="ctr" fontAlgn="b"/>
                      <a:r>
                        <a:rPr lang="tr-TR" sz="2400" b="1"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3600" b="1" i="0" u="none" strike="noStrike" err="1">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ṫućı</a:t>
                      </a:r>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3600" b="1" i="0" u="none" strike="noStrike" err="1">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a:t>
                      </a:r>
                      <a:endPar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ṫućre</a:t>
                      </a:r>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ṫure</a:t>
                      </a:r>
                      <a:endPar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1"/>
                  </a:ext>
                </a:extLst>
              </a:tr>
              <a:tr h="568863">
                <a:tc>
                  <a:txBody>
                    <a:bodyPr/>
                    <a:lstStyle/>
                    <a:p>
                      <a:pPr algn="ctr" fontAlgn="b"/>
                      <a:r>
                        <a:rPr lang="tr-TR" sz="2400" b="1"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3600" b="1" i="0" u="none" strike="noStrike" err="1">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şıć</a:t>
                      </a:r>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şı</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ṫućıre</a:t>
                      </a:r>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pş`ıquşre</a:t>
                      </a:r>
                      <a:endPar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2"/>
                  </a:ext>
                </a:extLst>
              </a:tr>
              <a:tr h="568863">
                <a:tc>
                  <a:txBody>
                    <a:bodyPr/>
                    <a:lstStyle/>
                    <a:p>
                      <a:pPr algn="ctr" fontAlgn="b"/>
                      <a:r>
                        <a:rPr lang="tr-TR" sz="2400" b="1"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pıĺ`ıć pĺ`ı</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ṫućiṫure</a:t>
                      </a:r>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pĺ`ıre</a:t>
                      </a:r>
                      <a:endPar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3"/>
                  </a:ext>
                </a:extLst>
              </a:tr>
              <a:tr h="568863">
                <a:tc>
                  <a:txBody>
                    <a:bodyPr/>
                    <a:lstStyle/>
                    <a:p>
                      <a:pPr algn="ctr" fontAlgn="b"/>
                      <a:r>
                        <a:rPr lang="tr-TR" sz="2400" b="1"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tfıć  tfı</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ṫućiṫure</a:t>
                      </a:r>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pş`ıqutfıre</a:t>
                      </a:r>
                      <a:endPar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4"/>
                  </a:ext>
                </a:extLst>
              </a:tr>
              <a:tr h="568863">
                <a:tc>
                  <a:txBody>
                    <a:bodyPr/>
                    <a:lstStyle/>
                    <a:p>
                      <a:pPr algn="ctr" fontAlgn="b"/>
                      <a:r>
                        <a:rPr lang="tr-TR" sz="2400" b="1"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xıć  xı</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ṫućişre</a:t>
                      </a:r>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xıre</a:t>
                      </a:r>
                      <a:endPar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5"/>
                  </a:ext>
                </a:extLst>
              </a:tr>
              <a:tr h="568863">
                <a:tc>
                  <a:txBody>
                    <a:bodyPr/>
                    <a:lstStyle/>
                    <a:p>
                      <a:pPr algn="ctr" fontAlgn="b"/>
                      <a:r>
                        <a:rPr lang="tr-TR" sz="2400" b="1"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77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blıć blı</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ṫućişre</a:t>
                      </a:r>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pş`ıqubĺıre</a:t>
                      </a:r>
                      <a:endPar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6"/>
                  </a:ext>
                </a:extLst>
              </a:tr>
              <a:tr h="568863">
                <a:tc>
                  <a:txBody>
                    <a:bodyPr/>
                    <a:lstStyle/>
                    <a:p>
                      <a:pPr algn="ctr" fontAlgn="b"/>
                      <a:r>
                        <a:rPr lang="tr-TR" sz="2400" b="1"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88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yić  yi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ṫućipĺ`ıre</a:t>
                      </a:r>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yire</a:t>
                      </a:r>
                      <a:endPar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7"/>
                  </a:ext>
                </a:extLst>
              </a:tr>
              <a:tr h="568863">
                <a:tc>
                  <a:txBody>
                    <a:bodyPr/>
                    <a:lstStyle/>
                    <a:p>
                      <a:pPr algn="ctr" fontAlgn="b"/>
                      <a:r>
                        <a:rPr lang="tr-TR" sz="2400" b="1"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99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bğuć  bğu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ṫućipĺ`ıre</a:t>
                      </a:r>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400" b="0" i="0" u="none" strike="noStrike" err="1">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pş`</a:t>
                      </a:r>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ıqubğure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8"/>
                  </a:ext>
                </a:extLst>
              </a:tr>
              <a:tr h="496857">
                <a:tc>
                  <a:txBody>
                    <a:bodyPr/>
                    <a:lstStyle/>
                    <a:p>
                      <a:pPr algn="ctr" fontAlgn="b"/>
                      <a:r>
                        <a:rPr lang="tr-TR" sz="2400" b="1"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101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3600" b="1" i="0" u="none" strike="noStrike">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şe zı</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FEA"/>
                    </a:solidFill>
                  </a:tcPr>
                </a:tc>
                <a:tc>
                  <a:txBody>
                    <a:bodyPr/>
                    <a:lstStyle/>
                    <a:p>
                      <a:pPr algn="l" fontAlgn="b"/>
                      <a:r>
                        <a:rPr lang="tr-TR" sz="2400" b="0" i="0" u="none" strike="noStrike">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rPr>
                        <a:t> şere zıre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D5C7"/>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629963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672792" name="Group 24"/>
          <p:cNvGraphicFramePr>
            <a:graphicFrameLocks noGrp="1"/>
          </p:cNvGraphicFramePr>
          <p:nvPr/>
        </p:nvGraphicFramePr>
        <p:xfrm>
          <a:off x="3144978" y="3717032"/>
          <a:ext cx="5668682" cy="2072640"/>
        </p:xfrm>
        <a:graphic>
          <a:graphicData uri="http://schemas.openxmlformats.org/drawingml/2006/table">
            <a:tbl>
              <a:tblPr/>
              <a:tblGrid>
                <a:gridCol w="2741860">
                  <a:extLst>
                    <a:ext uri="{9D8B030D-6E8A-4147-A177-3AD203B41FA5}">
                      <a16:colId xmlns:a16="http://schemas.microsoft.com/office/drawing/2014/main" val="20000"/>
                    </a:ext>
                  </a:extLst>
                </a:gridCol>
                <a:gridCol w="2926822">
                  <a:extLst>
                    <a:ext uri="{9D8B030D-6E8A-4147-A177-3AD203B41FA5}">
                      <a16:colId xmlns:a16="http://schemas.microsoft.com/office/drawing/2014/main" val="20001"/>
                    </a:ext>
                  </a:extLst>
                </a:gridCol>
              </a:tblGrid>
              <a:tr h="51816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800" b="1" i="0" u="none" strike="noStrike" cap="none" normalizeH="0" baseline="0">
                          <a:ln>
                            <a:noFill/>
                          </a:ln>
                          <a:solidFill>
                            <a:schemeClr val="bg1"/>
                          </a:solidFill>
                          <a:effectLst/>
                          <a:latin typeface="Adıǵe:_Arial_Normal" pitchFamily="34" charset="0"/>
                          <a:cs typeface="Adıǵe:_Arial_Normal" pitchFamily="34" charset="0"/>
                        </a:rPr>
                        <a:t>wıne  </a:t>
                      </a:r>
                      <a:r>
                        <a:rPr kumimoji="0" lang="tr-TR" sz="2800" b="1" i="0" u="none" strike="noStrike" cap="none" normalizeH="0" baseline="0" err="1">
                          <a:ln>
                            <a:noFill/>
                          </a:ln>
                          <a:solidFill>
                            <a:srgbClr val="FF0000"/>
                          </a:solidFill>
                          <a:effectLst/>
                          <a:latin typeface="Adıǵe:_Arial_Normal" pitchFamily="34" charset="0"/>
                          <a:cs typeface="Adıǵe:_Arial_Normal" pitchFamily="34" charset="0"/>
                        </a:rPr>
                        <a:t>š</a:t>
                      </a:r>
                      <a:r>
                        <a:rPr kumimoji="0" lang="tr-TR" sz="2800" b="1" i="0" u="none" strike="noStrike" cap="none" normalizeH="0" baseline="0">
                          <a:ln>
                            <a:noFill/>
                          </a:ln>
                          <a:solidFill>
                            <a:srgbClr val="FF0000"/>
                          </a:solidFill>
                          <a:effectLst/>
                          <a:latin typeface="Adıǵe:_Arial_Normal" pitchFamily="34" charset="0"/>
                          <a:cs typeface="Adıǵe:_Arial_Normal" pitchFamily="34" charset="0"/>
                        </a:rPr>
                        <a:t>ıqu`</a:t>
                      </a:r>
                    </a:p>
                  </a:txBody>
                  <a:tcPr anchor="b" horzOverflow="overflow">
                    <a:lnL>
                      <a:noFill/>
                    </a:lnL>
                    <a:lnR>
                      <a:noFill/>
                    </a:lnR>
                    <a:lnT>
                      <a:noFill/>
                    </a:lnT>
                    <a:lnB>
                      <a:noFill/>
                    </a:lnB>
                    <a:lnTlToBr>
                      <a:noFill/>
                    </a:lnTlToBr>
                    <a:lnBlToTr>
                      <a:noFill/>
                    </a:lnBlToTr>
                    <a:solidFill>
                      <a:schemeClr val="accent1">
                        <a:lumMod val="40000"/>
                        <a:lumOff val="60000"/>
                        <a:alpha val="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800" b="0" i="0" u="none" strike="noStrike" cap="none" normalizeH="0" baseline="0">
                          <a:ln>
                            <a:noFill/>
                          </a:ln>
                          <a:solidFill>
                            <a:schemeClr val="bg1"/>
                          </a:solidFill>
                          <a:effectLst/>
                          <a:latin typeface="Adıǵe:_Arial_Normal" pitchFamily="34" charset="0"/>
                          <a:cs typeface="Adıǵe:_Arial_Normal" pitchFamily="34" charset="0"/>
                        </a:rPr>
                        <a:t>küçük ev</a:t>
                      </a:r>
                    </a:p>
                  </a:txBody>
                  <a:tcPr anchor="b" horzOverflow="overflow">
                    <a:lnL>
                      <a:noFill/>
                    </a:lnL>
                    <a:lnR>
                      <a:noFill/>
                    </a:lnR>
                    <a:lnT>
                      <a:noFill/>
                    </a:lnT>
                    <a:lnB>
                      <a:noFill/>
                    </a:lnB>
                    <a:lnTlToBr>
                      <a:noFill/>
                    </a:lnTlToBr>
                    <a:lnBlToTr>
                      <a:noFill/>
                    </a:lnBlToTr>
                    <a:solidFill>
                      <a:schemeClr val="accent1">
                        <a:lumMod val="40000"/>
                        <a:lumOff val="60000"/>
                        <a:alpha val="0"/>
                      </a:schemeClr>
                    </a:solidFill>
                  </a:tcPr>
                </a:tc>
                <a:extLst>
                  <a:ext uri="{0D108BD9-81ED-4DB2-BD59-A6C34878D82A}">
                    <a16:rowId xmlns:a16="http://schemas.microsoft.com/office/drawing/2014/main" val="10000"/>
                  </a:ext>
                </a:extLst>
              </a:tr>
              <a:tr h="51816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800" b="1" i="0" u="none" strike="noStrike" cap="none" normalizeH="0" baseline="0" err="1">
                          <a:ln>
                            <a:noFill/>
                          </a:ln>
                          <a:solidFill>
                            <a:schemeClr val="bg1"/>
                          </a:solidFill>
                          <a:effectLst/>
                          <a:latin typeface="Adıǵe:_Arial_Normal" pitchFamily="34" charset="0"/>
                          <a:cs typeface="Adıǵe:_Arial_Normal" pitchFamily="34" charset="0"/>
                        </a:rPr>
                        <a:t>mıarıse</a:t>
                      </a:r>
                      <a:r>
                        <a:rPr kumimoji="0" lang="tr-TR" sz="2800" b="1" i="0" u="none" strike="noStrike" cap="none" normalizeH="0" baseline="0">
                          <a:ln>
                            <a:noFill/>
                          </a:ln>
                          <a:solidFill>
                            <a:schemeClr val="bg1"/>
                          </a:solidFill>
                          <a:effectLst/>
                          <a:latin typeface="Adıǵe:_Arial_Normal" pitchFamily="34" charset="0"/>
                          <a:cs typeface="Adıǵe:_Arial_Normal" pitchFamily="34" charset="0"/>
                        </a:rPr>
                        <a:t>  </a:t>
                      </a:r>
                      <a:r>
                        <a:rPr kumimoji="0" lang="tr-TR" sz="2800" b="1" i="0" u="none" strike="noStrike" cap="none" normalizeH="0" baseline="0" err="1">
                          <a:ln>
                            <a:noFill/>
                          </a:ln>
                          <a:solidFill>
                            <a:srgbClr val="FF0000"/>
                          </a:solidFill>
                          <a:effectLst/>
                          <a:latin typeface="Adıǵe:_Arial_Normal" pitchFamily="34" charset="0"/>
                          <a:cs typeface="Adıǵe:_Arial_Normal" pitchFamily="34" charset="0"/>
                        </a:rPr>
                        <a:t>pĺıj</a:t>
                      </a:r>
                      <a:endParaRPr kumimoji="0" lang="tr-TR" sz="2800" b="1" i="0" u="none" strike="noStrike" cap="none" normalizeH="0" baseline="0">
                        <a:ln>
                          <a:noFill/>
                        </a:ln>
                        <a:solidFill>
                          <a:srgbClr val="FF0000"/>
                        </a:solidFill>
                        <a:effectLst/>
                        <a:latin typeface="Adıǵe:_Arial_Normal" pitchFamily="34" charset="0"/>
                        <a:cs typeface="Adıǵe:_Arial_Normal" pitchFamily="34" charset="0"/>
                      </a:endParaRPr>
                    </a:p>
                  </a:txBody>
                  <a:tcPr anchor="b" horzOverflow="overflow">
                    <a:lnL>
                      <a:noFill/>
                    </a:lnL>
                    <a:lnR>
                      <a:noFill/>
                    </a:lnR>
                    <a:lnT>
                      <a:noFill/>
                    </a:lnT>
                    <a:lnB>
                      <a:noFill/>
                    </a:lnB>
                    <a:lnTlToBr>
                      <a:noFill/>
                    </a:lnTlToBr>
                    <a:lnBlToTr>
                      <a:noFill/>
                    </a:lnBlToTr>
                    <a:solidFill>
                      <a:schemeClr val="accent1">
                        <a:lumMod val="40000"/>
                        <a:lumOff val="60000"/>
                        <a:alpha val="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800" b="0" i="0" u="none" strike="noStrike" cap="none" normalizeH="0" baseline="0">
                          <a:ln>
                            <a:noFill/>
                          </a:ln>
                          <a:solidFill>
                            <a:schemeClr val="bg1"/>
                          </a:solidFill>
                          <a:effectLst/>
                          <a:latin typeface="Adıǵe:_Arial_Normal" pitchFamily="34" charset="0"/>
                          <a:cs typeface="Adıǵe:_Arial_Normal" pitchFamily="34" charset="0"/>
                        </a:rPr>
                        <a:t>kırmızı elma</a:t>
                      </a:r>
                    </a:p>
                  </a:txBody>
                  <a:tcPr anchor="b" horzOverflow="overflow">
                    <a:lnL>
                      <a:noFill/>
                    </a:lnL>
                    <a:lnR>
                      <a:noFill/>
                    </a:lnR>
                    <a:lnT>
                      <a:noFill/>
                    </a:lnT>
                    <a:lnB>
                      <a:noFill/>
                    </a:lnB>
                    <a:lnTlToBr>
                      <a:noFill/>
                    </a:lnTlToBr>
                    <a:lnBlToTr>
                      <a:noFill/>
                    </a:lnBlToTr>
                    <a:solidFill>
                      <a:schemeClr val="accent1">
                        <a:lumMod val="40000"/>
                        <a:lumOff val="60000"/>
                        <a:alpha val="0"/>
                      </a:schemeClr>
                    </a:solidFill>
                  </a:tcPr>
                </a:tc>
                <a:extLst>
                  <a:ext uri="{0D108BD9-81ED-4DB2-BD59-A6C34878D82A}">
                    <a16:rowId xmlns:a16="http://schemas.microsoft.com/office/drawing/2014/main" val="10001"/>
                  </a:ext>
                </a:extLst>
              </a:tr>
              <a:tr h="51816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800" b="1" i="0" u="none" strike="noStrike" cap="none" normalizeH="0" baseline="0">
                          <a:ln>
                            <a:noFill/>
                          </a:ln>
                          <a:solidFill>
                            <a:schemeClr val="bg1"/>
                          </a:solidFill>
                          <a:effectLst/>
                          <a:latin typeface="Adıǵe:_Arial_Normal" pitchFamily="34" charset="0"/>
                          <a:cs typeface="Adıǵe:_Arial_Normal" pitchFamily="34" charset="0"/>
                        </a:rPr>
                        <a:t>pşaşe  </a:t>
                      </a:r>
                      <a:r>
                        <a:rPr kumimoji="0" lang="tr-TR" sz="2800" b="1" i="0" u="none" strike="noStrike" cap="none" normalizeH="0" baseline="0">
                          <a:ln>
                            <a:noFill/>
                          </a:ln>
                          <a:solidFill>
                            <a:srgbClr val="FF0000"/>
                          </a:solidFill>
                          <a:effectLst/>
                          <a:latin typeface="Adıǵe:_Arial_Normal" pitchFamily="34" charset="0"/>
                          <a:cs typeface="Adıǵe:_Arial_Normal" pitchFamily="34" charset="0"/>
                        </a:rPr>
                        <a:t>daxe</a:t>
                      </a:r>
                    </a:p>
                  </a:txBody>
                  <a:tcPr anchor="b" horzOverflow="overflow">
                    <a:lnL>
                      <a:noFill/>
                    </a:lnL>
                    <a:lnR>
                      <a:noFill/>
                    </a:lnR>
                    <a:lnT>
                      <a:noFill/>
                    </a:lnT>
                    <a:lnB>
                      <a:noFill/>
                    </a:lnB>
                    <a:lnTlToBr>
                      <a:noFill/>
                    </a:lnTlToBr>
                    <a:lnBlToTr>
                      <a:noFill/>
                    </a:lnBlToTr>
                    <a:solidFill>
                      <a:schemeClr val="accent1">
                        <a:lumMod val="40000"/>
                        <a:lumOff val="60000"/>
                        <a:alpha val="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800" b="0" i="0" u="none" strike="noStrike" cap="none" normalizeH="0" baseline="0">
                          <a:ln>
                            <a:noFill/>
                          </a:ln>
                          <a:solidFill>
                            <a:schemeClr val="bg1"/>
                          </a:solidFill>
                          <a:effectLst/>
                          <a:latin typeface="Adıǵe:_Arial_Normal" pitchFamily="34" charset="0"/>
                          <a:cs typeface="Adıǵe:_Arial_Normal" pitchFamily="34" charset="0"/>
                        </a:rPr>
                        <a:t>güzel kız</a:t>
                      </a:r>
                    </a:p>
                  </a:txBody>
                  <a:tcPr anchor="b" horzOverflow="overflow">
                    <a:lnL>
                      <a:noFill/>
                    </a:lnL>
                    <a:lnR>
                      <a:noFill/>
                    </a:lnR>
                    <a:lnT>
                      <a:noFill/>
                    </a:lnT>
                    <a:lnB>
                      <a:noFill/>
                    </a:lnB>
                    <a:lnTlToBr>
                      <a:noFill/>
                    </a:lnTlToBr>
                    <a:lnBlToTr>
                      <a:noFill/>
                    </a:lnBlToTr>
                    <a:solidFill>
                      <a:schemeClr val="accent1">
                        <a:lumMod val="40000"/>
                        <a:lumOff val="60000"/>
                        <a:alpha val="0"/>
                      </a:schemeClr>
                    </a:solidFill>
                  </a:tcPr>
                </a:tc>
                <a:extLst>
                  <a:ext uri="{0D108BD9-81ED-4DB2-BD59-A6C34878D82A}">
                    <a16:rowId xmlns:a16="http://schemas.microsoft.com/office/drawing/2014/main" val="10002"/>
                  </a:ext>
                </a:extLst>
              </a:tr>
              <a:tr h="51816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800" b="1" i="0" u="none" strike="noStrike" cap="none" normalizeH="0" baseline="0" err="1">
                          <a:ln>
                            <a:noFill/>
                          </a:ln>
                          <a:solidFill>
                            <a:schemeClr val="bg1"/>
                          </a:solidFill>
                          <a:effectLst/>
                          <a:latin typeface="Adıǵe:_Arial_Normal" pitchFamily="34" charset="0"/>
                          <a:cs typeface="Adıǵe:_Arial_Normal" pitchFamily="34" charset="0"/>
                        </a:rPr>
                        <a:t>ćale</a:t>
                      </a:r>
                      <a:r>
                        <a:rPr kumimoji="0" lang="tr-TR" sz="2800" b="1" i="0" u="none" strike="noStrike" cap="none" normalizeH="0" baseline="0">
                          <a:ln>
                            <a:noFill/>
                          </a:ln>
                          <a:solidFill>
                            <a:schemeClr val="bg1"/>
                          </a:solidFill>
                          <a:effectLst/>
                          <a:latin typeface="Adıǵe:_Arial_Normal" pitchFamily="34" charset="0"/>
                          <a:cs typeface="Adıǵe:_Arial_Normal" pitchFamily="34" charset="0"/>
                        </a:rPr>
                        <a:t>  (</a:t>
                      </a:r>
                      <a:r>
                        <a:rPr kumimoji="0" lang="tr-TR" sz="2800" b="1" i="0" u="none" strike="noStrike" cap="none" normalizeH="0" baseline="0" err="1">
                          <a:ln>
                            <a:noFill/>
                          </a:ln>
                          <a:solidFill>
                            <a:schemeClr val="bg1"/>
                          </a:solidFill>
                          <a:effectLst/>
                          <a:latin typeface="Adıǵe:_Arial_Normal" pitchFamily="34" charset="0"/>
                          <a:cs typeface="Adıǵe:_Arial_Normal" pitchFamily="34" charset="0"/>
                        </a:rPr>
                        <a:t>éále</a:t>
                      </a:r>
                      <a:r>
                        <a:rPr kumimoji="0" lang="tr-TR" sz="2800" b="1" i="0" u="none" strike="noStrike" cap="none" normalizeH="0" baseline="0">
                          <a:ln>
                            <a:noFill/>
                          </a:ln>
                          <a:solidFill>
                            <a:schemeClr val="bg1"/>
                          </a:solidFill>
                          <a:effectLst/>
                          <a:latin typeface="Adıǵe:_Arial_Normal" pitchFamily="34" charset="0"/>
                          <a:cs typeface="Adıǵe:_Arial_Normal" pitchFamily="34" charset="0"/>
                        </a:rPr>
                        <a:t> ) </a:t>
                      </a:r>
                      <a:r>
                        <a:rPr kumimoji="0" lang="tr-TR" sz="2800" b="1" i="0" u="none" strike="noStrike" cap="none" normalizeH="0" baseline="0">
                          <a:ln>
                            <a:noFill/>
                          </a:ln>
                          <a:solidFill>
                            <a:srgbClr val="FF0000"/>
                          </a:solidFill>
                          <a:effectLst/>
                          <a:latin typeface="Adıǵe:_Arial_Normal" pitchFamily="34" charset="0"/>
                          <a:cs typeface="Adıǵe:_Arial_Normal" pitchFamily="34" charset="0"/>
                        </a:rPr>
                        <a:t>pşer</a:t>
                      </a:r>
                    </a:p>
                  </a:txBody>
                  <a:tcPr anchor="b" horzOverflow="overflow">
                    <a:lnL>
                      <a:noFill/>
                    </a:lnL>
                    <a:lnR>
                      <a:noFill/>
                    </a:lnR>
                    <a:lnT>
                      <a:noFill/>
                    </a:lnT>
                    <a:lnB>
                      <a:noFill/>
                    </a:lnB>
                    <a:lnTlToBr>
                      <a:noFill/>
                    </a:lnTlToBr>
                    <a:lnBlToTr>
                      <a:noFill/>
                    </a:lnBlToTr>
                    <a:solidFill>
                      <a:schemeClr val="accent1">
                        <a:lumMod val="40000"/>
                        <a:lumOff val="60000"/>
                        <a:alpha val="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800" b="0" i="0" u="none" strike="noStrike" cap="none" normalizeH="0" baseline="0">
                          <a:ln>
                            <a:noFill/>
                          </a:ln>
                          <a:solidFill>
                            <a:schemeClr val="bg1"/>
                          </a:solidFill>
                          <a:effectLst/>
                          <a:latin typeface="Adıǵe:_Arial_Normal" pitchFamily="34" charset="0"/>
                          <a:cs typeface="Adıǵe:_Arial_Normal" pitchFamily="34" charset="0"/>
                        </a:rPr>
                        <a:t>şişman çocuk</a:t>
                      </a:r>
                    </a:p>
                  </a:txBody>
                  <a:tcPr anchor="b" horzOverflow="overflow">
                    <a:lnL>
                      <a:noFill/>
                    </a:lnL>
                    <a:lnR>
                      <a:noFill/>
                    </a:lnR>
                    <a:lnT>
                      <a:noFill/>
                    </a:lnT>
                    <a:lnB>
                      <a:noFill/>
                    </a:lnB>
                    <a:lnTlToBr>
                      <a:noFill/>
                    </a:lnTlToBr>
                    <a:lnBlToTr>
                      <a:noFill/>
                    </a:lnBlToTr>
                    <a:solidFill>
                      <a:schemeClr val="accent1">
                        <a:lumMod val="40000"/>
                        <a:lumOff val="60000"/>
                        <a:alpha val="0"/>
                      </a:schemeClr>
                    </a:solidFill>
                  </a:tcPr>
                </a:tc>
                <a:extLst>
                  <a:ext uri="{0D108BD9-81ED-4DB2-BD59-A6C34878D82A}">
                    <a16:rowId xmlns:a16="http://schemas.microsoft.com/office/drawing/2014/main" val="10003"/>
                  </a:ext>
                </a:extLst>
              </a:tr>
            </a:tbl>
          </a:graphicData>
        </a:graphic>
      </p:graphicFrame>
      <p:sp>
        <p:nvSpPr>
          <p:cNvPr id="40" name="Rectangle 3"/>
          <p:cNvSpPr>
            <a:spLocks noChangeArrowheads="1"/>
          </p:cNvSpPr>
          <p:nvPr/>
        </p:nvSpPr>
        <p:spPr bwMode="auto">
          <a:xfrm>
            <a:off x="2738438" y="1000128"/>
            <a:ext cx="6481762" cy="576263"/>
          </a:xfrm>
          <a:prstGeom prst="rect">
            <a:avLst/>
          </a:prstGeom>
          <a:noFill/>
          <a:ln w="9525">
            <a:noFill/>
            <a:miter lim="800000"/>
            <a:headEnd/>
            <a:tailEnd/>
          </a:ln>
          <a:effectLst/>
        </p:spPr>
        <p:txBody>
          <a:bodyPr anchor="ctr"/>
          <a:lstStyle/>
          <a:p>
            <a:pPr algn="ctr" fontAlgn="auto">
              <a:spcBef>
                <a:spcPts val="0"/>
              </a:spcBef>
              <a:spcAft>
                <a:spcPts val="0"/>
              </a:spcAft>
              <a:defRPr/>
            </a:pPr>
            <a:endParaRPr lang="tr-TR" sz="4000" kern="0">
              <a:solidFill>
                <a:schemeClr val="bg1"/>
              </a:solidFill>
              <a:effectLst>
                <a:outerShdw blurRad="38100" dist="38100" dir="2700000" algn="tl">
                  <a:srgbClr val="FFFFFF"/>
                </a:outerShdw>
              </a:effectLst>
              <a:latin typeface="Times New Roman" pitchFamily="18" charset="0"/>
            </a:endParaRPr>
          </a:p>
          <a:p>
            <a:pPr algn="ctr" fontAlgn="auto">
              <a:spcBef>
                <a:spcPts val="0"/>
              </a:spcBef>
              <a:spcAft>
                <a:spcPts val="0"/>
              </a:spcAft>
              <a:defRPr/>
            </a:pPr>
            <a:endParaRPr lang="tr-TR" sz="4000" kern="0">
              <a:solidFill>
                <a:schemeClr val="bg1"/>
              </a:solidFill>
              <a:effectLst>
                <a:outerShdw blurRad="38100" dist="38100" dir="2700000" algn="tl">
                  <a:srgbClr val="FFFFFF"/>
                </a:outerShdw>
              </a:effectLst>
              <a:latin typeface="Times New Roman" pitchFamily="18" charset="0"/>
            </a:endParaRPr>
          </a:p>
        </p:txBody>
      </p:sp>
      <p:sp>
        <p:nvSpPr>
          <p:cNvPr id="48148" name="Rectangle 3"/>
          <p:cNvSpPr>
            <a:spLocks noChangeArrowheads="1"/>
          </p:cNvSpPr>
          <p:nvPr/>
        </p:nvSpPr>
        <p:spPr bwMode="auto">
          <a:xfrm>
            <a:off x="3108176" y="2352672"/>
            <a:ext cx="8316416" cy="576262"/>
          </a:xfrm>
          <a:prstGeom prst="rect">
            <a:avLst/>
          </a:prstGeom>
          <a:noFill/>
          <a:ln w="9525">
            <a:noFill/>
            <a:miter lim="800000"/>
            <a:headEnd/>
            <a:tailEnd/>
          </a:ln>
        </p:spPr>
        <p:txBody>
          <a:bodyPr anchor="ctr"/>
          <a:lstStyle/>
          <a:p>
            <a:pPr fontAlgn="b">
              <a:lnSpc>
                <a:spcPct val="150000"/>
              </a:lnSpc>
              <a:spcBef>
                <a:spcPts val="0"/>
              </a:spcBef>
              <a:spcAft>
                <a:spcPts val="0"/>
              </a:spcAft>
              <a:defRPr/>
            </a:pPr>
            <a:endParaRPr lang="tr-TR" sz="2000" kern="0">
              <a:solidFill>
                <a:schemeClr val="bg1"/>
              </a:solidFill>
              <a:latin typeface="Adıǵe:_Arial_Normal" pitchFamily="34" charset="0"/>
              <a:cs typeface="Adıǵe:_Arial_Normal" pitchFamily="34" charset="0"/>
            </a:endParaRPr>
          </a:p>
          <a:p>
            <a:pPr fontAlgn="b">
              <a:lnSpc>
                <a:spcPct val="150000"/>
              </a:lnSpc>
              <a:spcBef>
                <a:spcPts val="0"/>
              </a:spcBef>
              <a:spcAft>
                <a:spcPts val="0"/>
              </a:spcAft>
              <a:defRPr/>
            </a:pPr>
            <a:r>
              <a:rPr lang="tr-TR" sz="2000" kern="0">
                <a:solidFill>
                  <a:schemeClr val="bg1"/>
                </a:solidFill>
                <a:latin typeface="Adıǵe:_Arial_Normal" pitchFamily="34" charset="0"/>
                <a:cs typeface="Adıǵe:_Arial_Normal" pitchFamily="34" charset="0"/>
              </a:rPr>
              <a:t>Sıfatlar, isimleri niteler ve belirgin özelliklerini tanımlar. </a:t>
            </a:r>
          </a:p>
          <a:p>
            <a:pPr fontAlgn="b">
              <a:lnSpc>
                <a:spcPct val="150000"/>
              </a:lnSpc>
              <a:spcBef>
                <a:spcPts val="0"/>
              </a:spcBef>
              <a:spcAft>
                <a:spcPts val="0"/>
              </a:spcAft>
              <a:defRPr/>
            </a:pPr>
            <a:r>
              <a:rPr lang="tr-TR" sz="2000" kern="0">
                <a:solidFill>
                  <a:schemeClr val="bg1"/>
                </a:solidFill>
                <a:latin typeface="Adıǵe:_Arial_Normal" pitchFamily="34" charset="0"/>
                <a:cs typeface="Adıǵe:_Arial_Normal" pitchFamily="34" charset="0"/>
              </a:rPr>
              <a:t>Bir isime ait bütün özellikler o ismin sıfatıdır.</a:t>
            </a:r>
          </a:p>
          <a:p>
            <a:pPr fontAlgn="b">
              <a:lnSpc>
                <a:spcPct val="150000"/>
              </a:lnSpc>
              <a:spcBef>
                <a:spcPts val="0"/>
              </a:spcBef>
              <a:spcAft>
                <a:spcPts val="0"/>
              </a:spcAft>
              <a:defRPr/>
            </a:pPr>
            <a:r>
              <a:rPr lang="tr-TR" sz="2000" kern="0">
                <a:solidFill>
                  <a:schemeClr val="bg1"/>
                </a:solidFill>
                <a:latin typeface="Adıǵe:_Arial_Normal" pitchFamily="34" charset="0"/>
                <a:cs typeface="Adıǵe:_Arial_Normal" pitchFamily="34" charset="0"/>
              </a:rPr>
              <a:t>Dilimizde sıfat tamlamaları Türkçe ve İngilizcenin tersine,</a:t>
            </a:r>
          </a:p>
          <a:p>
            <a:pPr fontAlgn="b">
              <a:lnSpc>
                <a:spcPct val="150000"/>
              </a:lnSpc>
              <a:spcBef>
                <a:spcPts val="0"/>
              </a:spcBef>
              <a:spcAft>
                <a:spcPts val="0"/>
              </a:spcAft>
              <a:defRPr/>
            </a:pPr>
            <a:r>
              <a:rPr lang="tr-TR" sz="2000" kern="0">
                <a:solidFill>
                  <a:schemeClr val="bg1"/>
                </a:solidFill>
                <a:latin typeface="Adıǵe:_Arial_Normal" pitchFamily="34" charset="0"/>
                <a:cs typeface="Adıǵe:_Arial_Normal" pitchFamily="34" charset="0"/>
              </a:rPr>
              <a:t>nitelediği  isimden  sonra gelmektedir</a:t>
            </a:r>
          </a:p>
          <a:p>
            <a:pPr fontAlgn="b">
              <a:lnSpc>
                <a:spcPct val="150000"/>
              </a:lnSpc>
              <a:spcBef>
                <a:spcPts val="0"/>
              </a:spcBef>
              <a:spcAft>
                <a:spcPts val="0"/>
              </a:spcAft>
              <a:defRPr/>
            </a:pPr>
            <a:endParaRPr lang="tr-TR" sz="2000" kern="0">
              <a:solidFill>
                <a:schemeClr val="bg1"/>
              </a:solidFill>
              <a:latin typeface="Adıǵe:_Arial_Normal" pitchFamily="34" charset="0"/>
              <a:cs typeface="Adıǵe:_Arial_Normal" pitchFamily="34" charset="0"/>
            </a:endParaRPr>
          </a:p>
          <a:p>
            <a:pPr algn="ctr" fontAlgn="auto">
              <a:lnSpc>
                <a:spcPct val="150000"/>
              </a:lnSpc>
              <a:spcBef>
                <a:spcPts val="0"/>
              </a:spcBef>
              <a:spcAft>
                <a:spcPts val="0"/>
              </a:spcAft>
              <a:defRPr/>
            </a:pPr>
            <a:endParaRPr lang="tr-TR" sz="2000" b="1" kern="0">
              <a:solidFill>
                <a:schemeClr val="bg1"/>
              </a:solidFill>
              <a:latin typeface="Adıǵe:_Arial_Normal" pitchFamily="34" charset="0"/>
              <a:cs typeface="Adıǵe:_Arial_Normal" pitchFamily="34" charset="0"/>
            </a:endParaRPr>
          </a:p>
        </p:txBody>
      </p:sp>
      <p:sp>
        <p:nvSpPr>
          <p:cNvPr id="48149" name="Rectangle 5"/>
          <p:cNvSpPr>
            <a:spLocks noChangeArrowheads="1"/>
          </p:cNvSpPr>
          <p:nvPr/>
        </p:nvSpPr>
        <p:spPr bwMode="auto">
          <a:xfrm>
            <a:off x="4595805" y="6179396"/>
            <a:ext cx="3209925" cy="561975"/>
          </a:xfrm>
          <a:prstGeom prst="rect">
            <a:avLst/>
          </a:prstGeom>
          <a:noFill/>
          <a:ln w="9525">
            <a:noFill/>
            <a:miter lim="800000"/>
            <a:headEnd/>
            <a:tailEnd/>
          </a:ln>
        </p:spPr>
        <p:txBody>
          <a:bodyPr anchor="ctr"/>
          <a:lstStyle/>
          <a:p>
            <a:pPr algn="ctr" fontAlgn="auto">
              <a:spcBef>
                <a:spcPts val="0"/>
              </a:spcBef>
              <a:spcAft>
                <a:spcPts val="0"/>
              </a:spcAft>
              <a:defRPr/>
            </a:pPr>
            <a:r>
              <a:rPr lang="tr-TR" sz="1600" kern="0">
                <a:solidFill>
                  <a:schemeClr val="bg1"/>
                </a:solidFill>
                <a:latin typeface="Times New Roman" pitchFamily="18" charset="0"/>
              </a:rPr>
              <a:t>www.danef.com</a:t>
            </a:r>
          </a:p>
        </p:txBody>
      </p:sp>
      <p:sp>
        <p:nvSpPr>
          <p:cNvPr id="48150" name="Rectangle 22"/>
          <p:cNvSpPr>
            <a:spLocks/>
          </p:cNvSpPr>
          <p:nvPr/>
        </p:nvSpPr>
        <p:spPr bwMode="auto">
          <a:xfrm>
            <a:off x="1992313" y="549275"/>
            <a:ext cx="8229600" cy="1143000"/>
          </a:xfrm>
          <a:prstGeom prst="rect">
            <a:avLst/>
          </a:prstGeom>
          <a:noFill/>
          <a:ln w="9525">
            <a:noFill/>
            <a:miter lim="800000"/>
            <a:headEnd/>
            <a:tailEnd/>
          </a:ln>
        </p:spPr>
        <p:txBody>
          <a:bodyPr anchor="ctr"/>
          <a:lstStyle/>
          <a:p>
            <a:pPr algn="ctr" fontAlgn="auto">
              <a:spcBef>
                <a:spcPts val="0"/>
              </a:spcBef>
              <a:spcAft>
                <a:spcPts val="0"/>
              </a:spcAft>
              <a:defRPr/>
            </a:pPr>
            <a:r>
              <a:rPr lang="tr-TR" sz="4400" b="1" kern="0">
                <a:solidFill>
                  <a:schemeClr val="bg1"/>
                </a:solidFill>
                <a:latin typeface="Adıǵe:_Arial_Normal" pitchFamily="34" charset="0"/>
                <a:cs typeface="Adıǵe:_Arial_Normal" pitchFamily="34" charset="0"/>
              </a:rPr>
              <a:t>PĹIŞÖÁŠEXER</a:t>
            </a:r>
            <a:r>
              <a:rPr lang="tr-TR" sz="4800" b="1" kern="0">
                <a:solidFill>
                  <a:schemeClr val="bg1"/>
                </a:solidFill>
                <a:latin typeface="Adıǵe:_Arial_Normal" pitchFamily="34" charset="0"/>
                <a:cs typeface="Adıǵe:_Arial_Normal" pitchFamily="34" charset="0"/>
              </a:rPr>
              <a:t> </a:t>
            </a:r>
            <a:r>
              <a:rPr lang="tr-TR" sz="3600" b="1" kern="0">
                <a:solidFill>
                  <a:schemeClr val="bg1"/>
                </a:solidFill>
                <a:latin typeface="Adıǵe:_Arial_Normal" pitchFamily="34" charset="0"/>
                <a:cs typeface="Adıǵe:_Arial_Normal" pitchFamily="34" charset="0"/>
              </a:rPr>
              <a:t> </a:t>
            </a:r>
            <a:br>
              <a:rPr lang="tr-TR" sz="3600" b="1" kern="0">
                <a:solidFill>
                  <a:schemeClr val="bg1"/>
                </a:solidFill>
                <a:latin typeface="Adıǵe:_Arial_Normal" pitchFamily="34" charset="0"/>
                <a:cs typeface="Adıǵe:_Arial_Normal" pitchFamily="34" charset="0"/>
              </a:rPr>
            </a:br>
            <a:r>
              <a:rPr lang="tr-TR" sz="3600" b="1" kern="0">
                <a:solidFill>
                  <a:schemeClr val="bg1"/>
                </a:solidFill>
                <a:latin typeface="Adıǵe:_Arial_Normal" pitchFamily="34" charset="0"/>
                <a:cs typeface="Adıǵe:_Arial_Normal" pitchFamily="34" charset="0"/>
              </a:rPr>
              <a:t> </a:t>
            </a:r>
            <a:r>
              <a:rPr lang="tr-TR" sz="3600" kern="0">
                <a:solidFill>
                  <a:schemeClr val="bg1"/>
                </a:solidFill>
                <a:latin typeface="Adıǵe:_Arial_Normal" pitchFamily="34" charset="0"/>
                <a:cs typeface="Adıǵe:_Arial_Normal" pitchFamily="34" charset="0"/>
              </a:rPr>
              <a:t>sıfatlar </a:t>
            </a:r>
            <a:br>
              <a:rPr lang="tr-TR" sz="3600" kern="0">
                <a:solidFill>
                  <a:schemeClr val="bg1"/>
                </a:solidFill>
                <a:latin typeface="Adıǵe:_Arial_Normal" pitchFamily="34" charset="0"/>
                <a:cs typeface="Adıǵe:_Arial_Normal" pitchFamily="34" charset="0"/>
              </a:rPr>
            </a:br>
            <a:endParaRPr lang="tr-TR" sz="3600" kern="0">
              <a:solidFill>
                <a:schemeClr val="bg1"/>
              </a:solidFill>
              <a:latin typeface="Adıǵe:_Arial_Normal" pitchFamily="34" charset="0"/>
              <a:cs typeface="Adıǵe:_Arial_Normal" pitchFamily="34" charset="0"/>
            </a:endParaRPr>
          </a:p>
        </p:txBody>
      </p:sp>
      <p:sp>
        <p:nvSpPr>
          <p:cNvPr id="10"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2000" b="1" kern="0">
                <a:solidFill>
                  <a:schemeClr val="bg1"/>
                </a:solidFill>
              </a:rPr>
              <a:pPr fontAlgn="auto">
                <a:spcBef>
                  <a:spcPts val="0"/>
                </a:spcBef>
                <a:spcAft>
                  <a:spcPts val="0"/>
                </a:spcAft>
                <a:defRPr/>
              </a:pPr>
              <a:t>42</a:t>
            </a:fld>
            <a:endParaRPr lang="en-US" sz="2000" b="1" kern="0">
              <a:solidFill>
                <a:schemeClr val="bg1"/>
              </a:solidFill>
            </a:endParaRPr>
          </a:p>
        </p:txBody>
      </p:sp>
    </p:spTree>
    <p:extLst>
      <p:ext uri="{BB962C8B-B14F-4D97-AF65-F5344CB8AC3E}">
        <p14:creationId xmlns:p14="http://schemas.microsoft.com/office/powerpoint/2010/main" val="26804448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6000">
        <p:split orient="vert"/>
      </p:transition>
    </mc:Choice>
    <mc:Fallback xmlns="">
      <p:transition spd="slow" advClick="0" advTm="26000">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01" name="Rectangle 3"/>
          <p:cNvSpPr>
            <a:spLocks noChangeArrowheads="1"/>
          </p:cNvSpPr>
          <p:nvPr/>
        </p:nvSpPr>
        <p:spPr bwMode="auto">
          <a:xfrm>
            <a:off x="2667003" y="836712"/>
            <a:ext cx="6481763" cy="576262"/>
          </a:xfrm>
          <a:prstGeom prst="rect">
            <a:avLst/>
          </a:prstGeom>
          <a:noFill/>
          <a:ln w="9525">
            <a:noFill/>
            <a:miter lim="800000"/>
            <a:headEnd/>
            <a:tailEnd/>
          </a:ln>
        </p:spPr>
        <p:txBody>
          <a:bodyPr anchor="ctr"/>
          <a:lstStyle/>
          <a:p>
            <a:pPr algn="ctr" fontAlgn="auto">
              <a:spcBef>
                <a:spcPts val="0"/>
              </a:spcBef>
              <a:spcAft>
                <a:spcPts val="0"/>
              </a:spcAft>
              <a:defRPr/>
            </a:pPr>
            <a:r>
              <a:rPr lang="tr-TR" sz="3200" b="1" kern="0">
                <a:solidFill>
                  <a:schemeClr val="tx1"/>
                </a:solidFill>
                <a:latin typeface="Adıǵe:_Arial_Normal" pitchFamily="34" charset="0"/>
                <a:cs typeface="Adıǵe:_Arial_Normal" pitchFamily="34" charset="0"/>
              </a:rPr>
              <a:t>ZAĞORE   PĹIŞÖÁŠEXER</a:t>
            </a:r>
            <a:r>
              <a:rPr lang="tr-TR" sz="3600" kern="0">
                <a:solidFill>
                  <a:schemeClr val="tx1"/>
                </a:solidFill>
                <a:latin typeface="Adıǵe:_Arial_Normal" pitchFamily="34" charset="0"/>
                <a:cs typeface="Adıǵe:_Arial_Normal" pitchFamily="34" charset="0"/>
              </a:rPr>
              <a:t> </a:t>
            </a:r>
          </a:p>
        </p:txBody>
      </p:sp>
      <p:sp>
        <p:nvSpPr>
          <p:cNvPr id="49202" name="Rectangle 5"/>
          <p:cNvSpPr>
            <a:spLocks noChangeArrowheads="1"/>
          </p:cNvSpPr>
          <p:nvPr/>
        </p:nvSpPr>
        <p:spPr bwMode="auto">
          <a:xfrm>
            <a:off x="4738691" y="5942016"/>
            <a:ext cx="3209925" cy="561975"/>
          </a:xfrm>
          <a:prstGeom prst="rect">
            <a:avLst/>
          </a:prstGeom>
          <a:noFill/>
          <a:ln w="9525">
            <a:noFill/>
            <a:miter lim="800000"/>
            <a:headEnd/>
            <a:tailEnd/>
          </a:ln>
        </p:spPr>
        <p:txBody>
          <a:bodyPr anchor="ctr"/>
          <a:lstStyle/>
          <a:p>
            <a:pPr algn="ctr" fontAlgn="auto">
              <a:spcBef>
                <a:spcPts val="0"/>
              </a:spcBef>
              <a:spcAft>
                <a:spcPts val="0"/>
              </a:spcAft>
              <a:defRPr/>
            </a:pPr>
            <a:endParaRPr lang="tr-TR" sz="1800" kern="0">
              <a:solidFill>
                <a:schemeClr val="bg1"/>
              </a:solidFill>
            </a:endParaRPr>
          </a:p>
        </p:txBody>
      </p:sp>
      <p:sp>
        <p:nvSpPr>
          <p:cNvPr id="10" name="Rectangle 5"/>
          <p:cNvSpPr>
            <a:spLocks noChangeArrowheads="1"/>
          </p:cNvSpPr>
          <p:nvPr/>
        </p:nvSpPr>
        <p:spPr bwMode="auto">
          <a:xfrm>
            <a:off x="4595805" y="6010300"/>
            <a:ext cx="3209925" cy="561975"/>
          </a:xfrm>
          <a:prstGeom prst="rect">
            <a:avLst/>
          </a:prstGeom>
          <a:noFill/>
          <a:ln w="9525">
            <a:noFill/>
            <a:miter lim="800000"/>
            <a:headEnd/>
            <a:tailEnd/>
          </a:ln>
        </p:spPr>
        <p:txBody>
          <a:bodyPr anchor="ctr"/>
          <a:lstStyle/>
          <a:p>
            <a:pPr algn="ctr" fontAlgn="auto">
              <a:spcBef>
                <a:spcPts val="0"/>
              </a:spcBef>
              <a:spcAft>
                <a:spcPts val="0"/>
              </a:spcAft>
              <a:defRPr/>
            </a:pPr>
            <a:r>
              <a:rPr lang="tr-TR" sz="1600" kern="0">
                <a:solidFill>
                  <a:schemeClr val="bg1"/>
                </a:solidFill>
                <a:latin typeface="Times New Roman" pitchFamily="18" charset="0"/>
              </a:rPr>
              <a:t>www.danef.com</a:t>
            </a:r>
          </a:p>
        </p:txBody>
      </p:sp>
      <p:sp>
        <p:nvSpPr>
          <p:cNvPr id="9"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2000" b="1" kern="0">
                <a:solidFill>
                  <a:schemeClr val="bg1"/>
                </a:solidFill>
              </a:rPr>
              <a:pPr fontAlgn="auto">
                <a:spcBef>
                  <a:spcPts val="0"/>
                </a:spcBef>
                <a:spcAft>
                  <a:spcPts val="0"/>
                </a:spcAft>
                <a:defRPr/>
              </a:pPr>
              <a:t>43</a:t>
            </a:fld>
            <a:endParaRPr lang="en-US" sz="2000" b="1" kern="0">
              <a:solidFill>
                <a:schemeClr val="bg1"/>
              </a:solidFill>
            </a:endParaRPr>
          </a:p>
        </p:txBody>
      </p:sp>
      <p:graphicFrame>
        <p:nvGraphicFramePr>
          <p:cNvPr id="11" name="Table 10"/>
          <p:cNvGraphicFramePr>
            <a:graphicFrameLocks noGrp="1"/>
          </p:cNvGraphicFramePr>
          <p:nvPr/>
        </p:nvGraphicFramePr>
        <p:xfrm>
          <a:off x="3522257" y="1522747"/>
          <a:ext cx="5357019" cy="4241210"/>
        </p:xfrm>
        <a:graphic>
          <a:graphicData uri="http://schemas.openxmlformats.org/drawingml/2006/table">
            <a:tbl>
              <a:tblPr>
                <a:tableStyleId>{3C2FFA5D-87B4-456A-9821-1D502468CF0F}</a:tableStyleId>
              </a:tblPr>
              <a:tblGrid>
                <a:gridCol w="2586147">
                  <a:extLst>
                    <a:ext uri="{9D8B030D-6E8A-4147-A177-3AD203B41FA5}">
                      <a16:colId xmlns:a16="http://schemas.microsoft.com/office/drawing/2014/main" val="20000"/>
                    </a:ext>
                  </a:extLst>
                </a:gridCol>
                <a:gridCol w="2770872">
                  <a:extLst>
                    <a:ext uri="{9D8B030D-6E8A-4147-A177-3AD203B41FA5}">
                      <a16:colId xmlns:a16="http://schemas.microsoft.com/office/drawing/2014/main" val="20001"/>
                    </a:ext>
                  </a:extLst>
                </a:gridCol>
              </a:tblGrid>
              <a:tr h="424121">
                <a:tc>
                  <a:txBody>
                    <a:bodyPr/>
                    <a:lstStyle/>
                    <a:p>
                      <a:pPr algn="l" rtl="0" fontAlgn="b"/>
                      <a:r>
                        <a:rPr lang="tr-TR" sz="2400" u="none" strike="noStrike">
                          <a:latin typeface="Arial Unicode MS" pitchFamily="34" charset="-128"/>
                          <a:ea typeface="Arial Unicode MS" pitchFamily="34" charset="-128"/>
                          <a:cs typeface="Arial Unicode MS" pitchFamily="34" charset="-128"/>
                        </a:rPr>
                        <a:t>  dıcı</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tc>
                  <a:txBody>
                    <a:bodyPr/>
                    <a:lstStyle/>
                    <a:p>
                      <a:pPr algn="l" rtl="0" fontAlgn="b"/>
                      <a:r>
                        <a:rPr lang="tr-TR" sz="2400" u="none" strike="noStrike">
                          <a:latin typeface="Arial Unicode MS" pitchFamily="34" charset="-128"/>
                          <a:ea typeface="Arial Unicode MS" pitchFamily="34" charset="-128"/>
                          <a:cs typeface="Arial Unicode MS" pitchFamily="34" charset="-128"/>
                        </a:rPr>
                        <a:t> acı</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extLst>
                  <a:ext uri="{0D108BD9-81ED-4DB2-BD59-A6C34878D82A}">
                    <a16:rowId xmlns:a16="http://schemas.microsoft.com/office/drawing/2014/main" val="10000"/>
                  </a:ext>
                </a:extLst>
              </a:tr>
              <a:tr h="424121">
                <a:tc>
                  <a:txBody>
                    <a:bodyPr/>
                    <a:lstStyle/>
                    <a:p>
                      <a:pPr algn="l" rtl="0" fontAlgn="b"/>
                      <a:r>
                        <a:rPr lang="tr-TR" sz="2400" u="none" strike="noStrike">
                          <a:latin typeface="Arial Unicode MS" pitchFamily="34" charset="-128"/>
                          <a:ea typeface="Arial Unicode MS" pitchFamily="34" charset="-128"/>
                          <a:cs typeface="Arial Unicode MS" pitchFamily="34" charset="-128"/>
                        </a:rPr>
                        <a:t>  cade</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tc>
                  <a:txBody>
                    <a:bodyPr/>
                    <a:lstStyle/>
                    <a:p>
                      <a:pPr algn="l" rtl="0" fontAlgn="b"/>
                      <a:r>
                        <a:rPr lang="tr-TR" sz="2400" u="none" strike="noStrike">
                          <a:latin typeface="Arial Unicode MS" pitchFamily="34" charset="-128"/>
                          <a:ea typeface="Arial Unicode MS" pitchFamily="34" charset="-128"/>
                          <a:cs typeface="Arial Unicode MS" pitchFamily="34" charset="-128"/>
                        </a:rPr>
                        <a:t> büyük</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extLst>
                  <a:ext uri="{0D108BD9-81ED-4DB2-BD59-A6C34878D82A}">
                    <a16:rowId xmlns:a16="http://schemas.microsoft.com/office/drawing/2014/main" val="10001"/>
                  </a:ext>
                </a:extLst>
              </a:tr>
              <a:tr h="424121">
                <a:tc>
                  <a:txBody>
                    <a:bodyPr/>
                    <a:lstStyle/>
                    <a:p>
                      <a:pPr algn="l" rtl="0" fontAlgn="b"/>
                      <a:r>
                        <a:rPr lang="tr-TR" sz="2400" u="none" strike="noStrike">
                          <a:latin typeface="Arial Unicode MS" pitchFamily="34" charset="-128"/>
                          <a:ea typeface="Arial Unicode MS" pitchFamily="34" charset="-128"/>
                          <a:cs typeface="Arial Unicode MS" pitchFamily="34" charset="-128"/>
                        </a:rPr>
                        <a:t>  gou </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tc>
                  <a:txBody>
                    <a:bodyPr/>
                    <a:lstStyle/>
                    <a:p>
                      <a:pPr algn="l" rtl="0" fontAlgn="b"/>
                      <a:r>
                        <a:rPr lang="tr-TR" sz="2400" u="none" strike="noStrike">
                          <a:latin typeface="Arial Unicode MS" pitchFamily="34" charset="-128"/>
                          <a:ea typeface="Arial Unicode MS" pitchFamily="34" charset="-128"/>
                          <a:cs typeface="Arial Unicode MS" pitchFamily="34" charset="-128"/>
                        </a:rPr>
                        <a:t> şirin</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extLst>
                  <a:ext uri="{0D108BD9-81ED-4DB2-BD59-A6C34878D82A}">
                    <a16:rowId xmlns:a16="http://schemas.microsoft.com/office/drawing/2014/main" val="10002"/>
                  </a:ext>
                </a:extLst>
              </a:tr>
              <a:tr h="424121">
                <a:tc>
                  <a:txBody>
                    <a:bodyPr/>
                    <a:lstStyle/>
                    <a:p>
                      <a:pPr algn="l" rtl="0" fontAlgn="b"/>
                      <a:r>
                        <a:rPr lang="tr-TR" sz="2400" u="none" strike="noStrike">
                          <a:latin typeface="Arial Unicode MS" pitchFamily="34" charset="-128"/>
                          <a:ea typeface="Arial Unicode MS" pitchFamily="34" charset="-128"/>
                          <a:cs typeface="Arial Unicode MS" pitchFamily="34" charset="-128"/>
                        </a:rPr>
                        <a:t>  bğuże </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tc>
                  <a:txBody>
                    <a:bodyPr/>
                    <a:lstStyle/>
                    <a:p>
                      <a:pPr algn="l" rtl="0" fontAlgn="b"/>
                      <a:r>
                        <a:rPr lang="tr-TR" sz="2400" u="none" strike="noStrike">
                          <a:latin typeface="Arial Unicode MS" pitchFamily="34" charset="-128"/>
                          <a:ea typeface="Arial Unicode MS" pitchFamily="34" charset="-128"/>
                          <a:cs typeface="Arial Unicode MS" pitchFamily="34" charset="-128"/>
                        </a:rPr>
                        <a:t> dar</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extLst>
                  <a:ext uri="{0D108BD9-81ED-4DB2-BD59-A6C34878D82A}">
                    <a16:rowId xmlns:a16="http://schemas.microsoft.com/office/drawing/2014/main" val="10003"/>
                  </a:ext>
                </a:extLst>
              </a:tr>
              <a:tr h="424121">
                <a:tc>
                  <a:txBody>
                    <a:bodyPr/>
                    <a:lstStyle/>
                    <a:p>
                      <a:pPr algn="l" rtl="0" fontAlgn="b"/>
                      <a:r>
                        <a:rPr lang="tr-TR" sz="2400" u="none" strike="noStrike">
                          <a:latin typeface="Arial Unicode MS" pitchFamily="34" charset="-128"/>
                          <a:ea typeface="Arial Unicode MS" pitchFamily="34" charset="-128"/>
                          <a:cs typeface="Arial Unicode MS" pitchFamily="34" charset="-128"/>
                        </a:rPr>
                        <a:t>  ule </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tc>
                  <a:txBody>
                    <a:bodyPr/>
                    <a:lstStyle/>
                    <a:p>
                      <a:pPr algn="l" rtl="0" fontAlgn="b"/>
                      <a:r>
                        <a:rPr lang="tr-TR" sz="2400" u="none" strike="noStrike">
                          <a:latin typeface="Arial Unicode MS" pitchFamily="34" charset="-128"/>
                          <a:ea typeface="Arial Unicode MS" pitchFamily="34" charset="-128"/>
                          <a:cs typeface="Arial Unicode MS" pitchFamily="34" charset="-128"/>
                        </a:rPr>
                        <a:t> ahmak</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extLst>
                  <a:ext uri="{0D108BD9-81ED-4DB2-BD59-A6C34878D82A}">
                    <a16:rowId xmlns:a16="http://schemas.microsoft.com/office/drawing/2014/main" val="10004"/>
                  </a:ext>
                </a:extLst>
              </a:tr>
              <a:tr h="424121">
                <a:tc>
                  <a:txBody>
                    <a:bodyPr/>
                    <a:lstStyle/>
                    <a:p>
                      <a:pPr algn="l" rtl="0" fontAlgn="b"/>
                      <a:r>
                        <a:rPr lang="tr-TR" sz="2400" u="none" strike="noStrike">
                          <a:latin typeface="Arial Unicode MS" pitchFamily="34" charset="-128"/>
                          <a:ea typeface="Arial Unicode MS" pitchFamily="34" charset="-128"/>
                          <a:cs typeface="Arial Unicode MS" pitchFamily="34" charset="-128"/>
                        </a:rPr>
                        <a:t>  pşerı </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tc>
                  <a:txBody>
                    <a:bodyPr/>
                    <a:lstStyle/>
                    <a:p>
                      <a:pPr algn="l" rtl="0" fontAlgn="b"/>
                      <a:r>
                        <a:rPr lang="tr-TR" sz="2400" u="none" strike="noStrike">
                          <a:latin typeface="Arial Unicode MS" pitchFamily="34" charset="-128"/>
                          <a:ea typeface="Arial Unicode MS" pitchFamily="34" charset="-128"/>
                          <a:cs typeface="Arial Unicode MS" pitchFamily="34" charset="-128"/>
                        </a:rPr>
                        <a:t> şişman</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extLst>
                  <a:ext uri="{0D108BD9-81ED-4DB2-BD59-A6C34878D82A}">
                    <a16:rowId xmlns:a16="http://schemas.microsoft.com/office/drawing/2014/main" val="10005"/>
                  </a:ext>
                </a:extLst>
              </a:tr>
              <a:tr h="424121">
                <a:tc>
                  <a:txBody>
                    <a:bodyPr/>
                    <a:lstStyle/>
                    <a:p>
                      <a:pPr algn="l" rtl="0" fontAlgn="b"/>
                      <a:r>
                        <a:rPr lang="tr-TR" sz="2400" u="none" strike="noStrike">
                          <a:latin typeface="Arial Unicode MS" pitchFamily="34" charset="-128"/>
                          <a:ea typeface="Arial Unicode MS" pitchFamily="34" charset="-128"/>
                          <a:cs typeface="Arial Unicode MS" pitchFamily="34" charset="-128"/>
                        </a:rPr>
                        <a:t>  şenıç</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tc>
                  <a:txBody>
                    <a:bodyPr/>
                    <a:lstStyle/>
                    <a:p>
                      <a:pPr algn="l" rtl="0" fontAlgn="b"/>
                      <a:r>
                        <a:rPr lang="tr-TR" sz="2400" u="none" strike="noStrike">
                          <a:latin typeface="Arial Unicode MS" pitchFamily="34" charset="-128"/>
                          <a:ea typeface="Arial Unicode MS" pitchFamily="34" charset="-128"/>
                          <a:cs typeface="Arial Unicode MS" pitchFamily="34" charset="-128"/>
                        </a:rPr>
                        <a:t> asabi</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extLst>
                  <a:ext uri="{0D108BD9-81ED-4DB2-BD59-A6C34878D82A}">
                    <a16:rowId xmlns:a16="http://schemas.microsoft.com/office/drawing/2014/main" val="10006"/>
                  </a:ext>
                </a:extLst>
              </a:tr>
              <a:tr h="424121">
                <a:tc>
                  <a:txBody>
                    <a:bodyPr/>
                    <a:lstStyle/>
                    <a:p>
                      <a:pPr algn="l" rtl="0" fontAlgn="b"/>
                      <a:r>
                        <a:rPr lang="tr-TR" sz="2400" u="none" strike="noStrike">
                          <a:latin typeface="Arial Unicode MS" pitchFamily="34" charset="-128"/>
                          <a:ea typeface="Arial Unicode MS" pitchFamily="34" charset="-128"/>
                          <a:cs typeface="Arial Unicode MS" pitchFamily="34" charset="-128"/>
                        </a:rPr>
                        <a:t>  uşı  </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tc>
                  <a:txBody>
                    <a:bodyPr/>
                    <a:lstStyle/>
                    <a:p>
                      <a:pPr algn="l" rtl="0" fontAlgn="b"/>
                      <a:r>
                        <a:rPr lang="tr-TR" sz="2400" u="none" strike="noStrike">
                          <a:latin typeface="Arial Unicode MS" pitchFamily="34" charset="-128"/>
                          <a:ea typeface="Arial Unicode MS" pitchFamily="34" charset="-128"/>
                          <a:cs typeface="Arial Unicode MS" pitchFamily="34" charset="-128"/>
                        </a:rPr>
                        <a:t> akıllı</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extLst>
                  <a:ext uri="{0D108BD9-81ED-4DB2-BD59-A6C34878D82A}">
                    <a16:rowId xmlns:a16="http://schemas.microsoft.com/office/drawing/2014/main" val="10007"/>
                  </a:ext>
                </a:extLst>
              </a:tr>
              <a:tr h="424121">
                <a:tc>
                  <a:txBody>
                    <a:bodyPr/>
                    <a:lstStyle/>
                    <a:p>
                      <a:pPr algn="l" rtl="0"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ĺḣançe</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tc>
                  <a:txBody>
                    <a:bodyPr/>
                    <a:lstStyle/>
                    <a:p>
                      <a:pPr algn="l" rtl="0" fontAlgn="b"/>
                      <a:r>
                        <a:rPr lang="tr-TR" sz="2400" u="none" strike="noStrike">
                          <a:latin typeface="Arial Unicode MS" pitchFamily="34" charset="-128"/>
                          <a:ea typeface="Arial Unicode MS" pitchFamily="34" charset="-128"/>
                          <a:cs typeface="Arial Unicode MS" pitchFamily="34" charset="-128"/>
                        </a:rPr>
                        <a:t> alçak</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extLst>
                  <a:ext uri="{0D108BD9-81ED-4DB2-BD59-A6C34878D82A}">
                    <a16:rowId xmlns:a16="http://schemas.microsoft.com/office/drawing/2014/main" val="10008"/>
                  </a:ext>
                </a:extLst>
              </a:tr>
              <a:tr h="424121">
                <a:tc>
                  <a:txBody>
                    <a:bodyPr/>
                    <a:lstStyle/>
                    <a:p>
                      <a:pPr algn="l" rtl="0" fontAlgn="b"/>
                      <a:r>
                        <a:rPr lang="tr-TR" sz="2400" u="none" strike="noStrike">
                          <a:latin typeface="Arial Unicode MS" pitchFamily="34" charset="-128"/>
                          <a:ea typeface="Arial Unicode MS" pitchFamily="34" charset="-128"/>
                          <a:cs typeface="Arial Unicode MS" pitchFamily="34" charset="-128"/>
                        </a:rPr>
                        <a:t>  wıçöáğ</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tc>
                  <a:txBody>
                    <a:bodyPr/>
                    <a:lstStyle/>
                    <a:p>
                      <a:pPr algn="l" rtl="0" fontAlgn="b"/>
                      <a:r>
                        <a:rPr lang="tr-TR" sz="2400" u="none" strike="noStrike">
                          <a:latin typeface="Arial Unicode MS" pitchFamily="34" charset="-128"/>
                          <a:ea typeface="Arial Unicode MS" pitchFamily="34" charset="-128"/>
                          <a:cs typeface="Arial Unicode MS" pitchFamily="34" charset="-128"/>
                        </a:rPr>
                        <a:t> bitkin</a:t>
                      </a:r>
                      <a:endParaRPr lang="tr-TR" sz="24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solidFill>
                      <a:srgbClr val="F4EBE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891497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3330" name="Group 930"/>
          <p:cNvGraphicFramePr>
            <a:graphicFrameLocks noGrp="1"/>
          </p:cNvGraphicFramePr>
          <p:nvPr/>
        </p:nvGraphicFramePr>
        <p:xfrm>
          <a:off x="1919536" y="2924947"/>
          <a:ext cx="8568952" cy="2736305"/>
        </p:xfrm>
        <a:graphic>
          <a:graphicData uri="http://schemas.openxmlformats.org/drawingml/2006/table">
            <a:tbl>
              <a:tblPr/>
              <a:tblGrid>
                <a:gridCol w="3456384">
                  <a:extLst>
                    <a:ext uri="{9D8B030D-6E8A-4147-A177-3AD203B41FA5}">
                      <a16:colId xmlns:a16="http://schemas.microsoft.com/office/drawing/2014/main" val="20000"/>
                    </a:ext>
                  </a:extLst>
                </a:gridCol>
                <a:gridCol w="5112568">
                  <a:extLst>
                    <a:ext uri="{9D8B030D-6E8A-4147-A177-3AD203B41FA5}">
                      <a16:colId xmlns:a16="http://schemas.microsoft.com/office/drawing/2014/main" val="20001"/>
                    </a:ext>
                  </a:extLst>
                </a:gridCol>
              </a:tblGrid>
              <a:tr h="54726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0" i="0" u="none" strike="noStrike" cap="none" normalizeH="0" baseline="0">
                          <a:ln>
                            <a:noFill/>
                          </a:ln>
                          <a:solidFill>
                            <a:schemeClr val="bg1"/>
                          </a:solidFill>
                          <a:effectLst/>
                          <a:latin typeface="Arial" charset="0"/>
                        </a:rPr>
                        <a:t>Ḱur  </a:t>
                      </a:r>
                      <a:r>
                        <a:rPr kumimoji="0" lang="tr-TR" sz="2400" b="0" i="0" u="none" strike="noStrike" cap="none" normalizeH="0" baseline="0">
                          <a:ln>
                            <a:noFill/>
                          </a:ln>
                          <a:solidFill>
                            <a:srgbClr val="FF0000"/>
                          </a:solidFill>
                          <a:effectLst/>
                          <a:latin typeface="Arial" charset="0"/>
                        </a:rPr>
                        <a:t>fabjew</a:t>
                      </a:r>
                      <a:r>
                        <a:rPr kumimoji="0" lang="tr-TR" sz="2400" b="0" i="0" u="none" strike="noStrike" cap="none" normalizeH="0" baseline="0">
                          <a:ln>
                            <a:noFill/>
                          </a:ln>
                          <a:solidFill>
                            <a:schemeClr val="bg1"/>
                          </a:solidFill>
                          <a:effectLst/>
                          <a:latin typeface="Arial" charset="0"/>
                        </a:rPr>
                        <a:t>  yefı</a:t>
                      </a:r>
                    </a:p>
                  </a:txBody>
                  <a:tcPr anchor="b" horzOverflow="overflow">
                    <a:lnL>
                      <a:noFill/>
                    </a:lnL>
                    <a:lnR>
                      <a:noFill/>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0" i="0" u="none" strike="noStrike" cap="none" normalizeH="0" baseline="0">
                          <a:ln>
                            <a:noFill/>
                          </a:ln>
                          <a:solidFill>
                            <a:schemeClr val="bg1"/>
                          </a:solidFill>
                          <a:effectLst/>
                          <a:latin typeface="Arial" charset="0"/>
                          <a:cs typeface="Arial" charset="0"/>
                        </a:rPr>
                        <a:t>Arabayı süratli sürüyor</a:t>
                      </a:r>
                      <a:endParaRPr kumimoji="0" lang="tr-TR" sz="2400" b="0" i="0" u="none" strike="noStrike" cap="none" normalizeH="0" baseline="0">
                        <a:ln>
                          <a:noFill/>
                        </a:ln>
                        <a:solidFill>
                          <a:schemeClr val="bg1"/>
                        </a:solidFill>
                        <a:effectLst/>
                        <a:latin typeface="Arial" charset="0"/>
                      </a:endParaRPr>
                    </a:p>
                  </a:txBody>
                  <a:tcPr anchor="b" horzOverflow="overflow">
                    <a:lnL>
                      <a:noFill/>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0"/>
                  </a:ext>
                </a:extLst>
              </a:tr>
              <a:tr h="54726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0" i="0" u="none" strike="noStrike" cap="none" normalizeH="0" baseline="0">
                          <a:ln>
                            <a:noFill/>
                          </a:ln>
                          <a:solidFill>
                            <a:schemeClr val="bg1"/>
                          </a:solidFill>
                          <a:effectLst/>
                          <a:latin typeface="Adıǵe:_Arial_Normal" pitchFamily="34" charset="0"/>
                          <a:cs typeface="Adıǵe:_Arial_Normal" pitchFamily="34" charset="0"/>
                        </a:rPr>
                        <a:t>Sabiyır  </a:t>
                      </a:r>
                      <a:r>
                        <a:rPr kumimoji="0" lang="tr-TR" sz="2400" b="0" i="0" u="none" strike="noStrike" cap="none" normalizeH="0" baseline="0">
                          <a:ln>
                            <a:noFill/>
                          </a:ln>
                          <a:solidFill>
                            <a:srgbClr val="FF0000"/>
                          </a:solidFill>
                          <a:effectLst/>
                          <a:latin typeface="Adıǵe:_Arial_Normal" pitchFamily="34" charset="0"/>
                          <a:cs typeface="Adıǵe:_Arial_Normal" pitchFamily="34" charset="0"/>
                        </a:rPr>
                        <a:t>cegunew</a:t>
                      </a:r>
                      <a:r>
                        <a:rPr kumimoji="0" lang="tr-TR" sz="2400" b="0" i="0" u="none" strike="noStrike" cap="none" normalizeH="0" baseline="0">
                          <a:ln>
                            <a:noFill/>
                          </a:ln>
                          <a:solidFill>
                            <a:schemeClr val="bg1"/>
                          </a:solidFill>
                          <a:effectLst/>
                          <a:latin typeface="Adıǵe:_Arial_Normal" pitchFamily="34" charset="0"/>
                          <a:cs typeface="Adıǵe:_Arial_Normal" pitchFamily="34" charset="0"/>
                        </a:rPr>
                        <a:t>  yejejığ</a:t>
                      </a:r>
                    </a:p>
                  </a:txBody>
                  <a:tcPr anchor="b" horzOverflow="overflow">
                    <a:lnL>
                      <a:noFill/>
                    </a:lnL>
                    <a:lnR>
                      <a:noFill/>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0" i="0" u="none" strike="noStrike" cap="none" normalizeH="0" baseline="0">
                          <a:ln>
                            <a:noFill/>
                          </a:ln>
                          <a:solidFill>
                            <a:schemeClr val="bg1"/>
                          </a:solidFill>
                          <a:effectLst/>
                          <a:latin typeface="Arial" charset="0"/>
                          <a:cs typeface="Arial" charset="0"/>
                        </a:rPr>
                        <a:t>Çocuk yeniden oyuna  başladı</a:t>
                      </a:r>
                      <a:endParaRPr kumimoji="0" lang="tr-TR" sz="2400" b="0" i="0" u="none" strike="noStrike" cap="none" normalizeH="0" baseline="0">
                        <a:ln>
                          <a:noFill/>
                        </a:ln>
                        <a:solidFill>
                          <a:schemeClr val="bg1"/>
                        </a:solidFill>
                        <a:effectLst/>
                        <a:latin typeface="Arial" charset="0"/>
                      </a:endParaRPr>
                    </a:p>
                  </a:txBody>
                  <a:tcPr anchor="b" horzOverflow="overflow">
                    <a:lnL>
                      <a:noFill/>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1"/>
                  </a:ext>
                </a:extLst>
              </a:tr>
              <a:tr h="54726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0" i="0" u="none" strike="noStrike" cap="none" normalizeH="0" baseline="0">
                          <a:ln>
                            <a:noFill/>
                          </a:ln>
                          <a:solidFill>
                            <a:srgbClr val="FF0000"/>
                          </a:solidFill>
                          <a:effectLst/>
                          <a:latin typeface="Arial" charset="0"/>
                        </a:rPr>
                        <a:t>Terezew </a:t>
                      </a:r>
                      <a:r>
                        <a:rPr kumimoji="0" lang="tr-TR" sz="2400" b="0" i="0" u="none" strike="noStrike" cap="none" normalizeH="0" baseline="0">
                          <a:ln>
                            <a:noFill/>
                          </a:ln>
                          <a:solidFill>
                            <a:schemeClr val="bg1"/>
                          </a:solidFill>
                          <a:effectLst/>
                          <a:latin typeface="Arial" charset="0"/>
                        </a:rPr>
                        <a:t> kao</a:t>
                      </a:r>
                    </a:p>
                  </a:txBody>
                  <a:tcPr anchor="b" horzOverflow="overflow">
                    <a:lnL>
                      <a:noFill/>
                    </a:lnL>
                    <a:lnR>
                      <a:noFill/>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0" i="0" u="none" strike="noStrike" cap="none" normalizeH="0" baseline="0">
                          <a:ln>
                            <a:noFill/>
                          </a:ln>
                          <a:solidFill>
                            <a:schemeClr val="bg1"/>
                          </a:solidFill>
                          <a:effectLst/>
                          <a:latin typeface="Arial" charset="0"/>
                          <a:cs typeface="Arial" charset="0"/>
                        </a:rPr>
                        <a:t>Doğruca söyle</a:t>
                      </a:r>
                      <a:endParaRPr kumimoji="0" lang="tr-TR" sz="2400" b="0" i="0" u="none" strike="noStrike" cap="none" normalizeH="0" baseline="0">
                        <a:ln>
                          <a:noFill/>
                        </a:ln>
                        <a:solidFill>
                          <a:schemeClr val="bg1"/>
                        </a:solidFill>
                        <a:effectLst/>
                        <a:latin typeface="Arial" charset="0"/>
                      </a:endParaRPr>
                    </a:p>
                  </a:txBody>
                  <a:tcPr anchor="b" horzOverflow="overflow">
                    <a:lnL>
                      <a:noFill/>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2"/>
                  </a:ext>
                </a:extLst>
              </a:tr>
              <a:tr h="54726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0" i="0" u="none" strike="noStrike" cap="none" normalizeH="0" baseline="0">
                          <a:ln>
                            <a:noFill/>
                          </a:ln>
                          <a:solidFill>
                            <a:srgbClr val="FF0000"/>
                          </a:solidFill>
                          <a:effectLst/>
                          <a:latin typeface="Arial" charset="0"/>
                        </a:rPr>
                        <a:t>Femiyew</a:t>
                      </a:r>
                      <a:r>
                        <a:rPr kumimoji="0" lang="tr-TR" sz="2400" b="0" i="0" u="none" strike="noStrike" cap="none" normalizeH="0" baseline="0">
                          <a:ln>
                            <a:noFill/>
                          </a:ln>
                          <a:solidFill>
                            <a:schemeClr val="bg1"/>
                          </a:solidFill>
                          <a:effectLst/>
                          <a:latin typeface="Arial" charset="0"/>
                        </a:rPr>
                        <a:t>   qoáğe</a:t>
                      </a:r>
                    </a:p>
                  </a:txBody>
                  <a:tcPr anchor="b" horzOverflow="overflow">
                    <a:lnL>
                      <a:noFill/>
                    </a:lnL>
                    <a:lnR>
                      <a:noFill/>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0" i="0" u="none" strike="noStrike" cap="none" normalizeH="0" baseline="0">
                          <a:ln>
                            <a:noFill/>
                          </a:ln>
                          <a:solidFill>
                            <a:schemeClr val="bg1"/>
                          </a:solidFill>
                          <a:effectLst/>
                          <a:latin typeface="Arial" charset="0"/>
                          <a:cs typeface="Arial" charset="0"/>
                        </a:rPr>
                        <a:t>İstemiyerek gitti</a:t>
                      </a:r>
                      <a:endParaRPr kumimoji="0" lang="tr-TR" sz="2400" b="0" i="0" u="none" strike="noStrike" cap="none" normalizeH="0" baseline="0">
                        <a:ln>
                          <a:noFill/>
                        </a:ln>
                        <a:solidFill>
                          <a:schemeClr val="bg1"/>
                        </a:solidFill>
                        <a:effectLst/>
                        <a:latin typeface="Arial" charset="0"/>
                      </a:endParaRPr>
                    </a:p>
                  </a:txBody>
                  <a:tcPr anchor="b" horzOverflow="overflow">
                    <a:lnL>
                      <a:noFill/>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3"/>
                  </a:ext>
                </a:extLst>
              </a:tr>
              <a:tr h="547261">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0" i="0" u="none" strike="noStrike" cap="none" normalizeH="0" baseline="0" err="1">
                          <a:ln>
                            <a:noFill/>
                          </a:ln>
                          <a:solidFill>
                            <a:srgbClr val="FF0000"/>
                          </a:solidFill>
                          <a:effectLst/>
                          <a:latin typeface="Arial" charset="0"/>
                        </a:rPr>
                        <a:t>Yizakow</a:t>
                      </a:r>
                      <a:r>
                        <a:rPr kumimoji="0" lang="tr-TR" sz="2400" b="0" i="0" u="none" strike="noStrike" cap="none" normalizeH="0" baseline="0">
                          <a:ln>
                            <a:noFill/>
                          </a:ln>
                          <a:solidFill>
                            <a:srgbClr val="FF0000"/>
                          </a:solidFill>
                          <a:effectLst/>
                          <a:latin typeface="Arial" charset="0"/>
                        </a:rPr>
                        <a:t> </a:t>
                      </a:r>
                      <a:r>
                        <a:rPr kumimoji="0" lang="tr-TR" sz="2400" b="0" i="0" u="none" strike="noStrike" cap="none" normalizeH="0" baseline="0">
                          <a:ln>
                            <a:noFill/>
                          </a:ln>
                          <a:solidFill>
                            <a:schemeClr val="bg1"/>
                          </a:solidFill>
                          <a:effectLst/>
                          <a:latin typeface="Arial" charset="0"/>
                        </a:rPr>
                        <a:t> </a:t>
                      </a:r>
                      <a:r>
                        <a:rPr kumimoji="0" lang="tr-TR" sz="2400" b="0" i="0" u="none" strike="noStrike" cap="none" normalizeH="0" baseline="0" err="1">
                          <a:ln>
                            <a:noFill/>
                          </a:ln>
                          <a:solidFill>
                            <a:schemeClr val="bg1"/>
                          </a:solidFill>
                          <a:effectLst/>
                          <a:latin typeface="Arial" charset="0"/>
                        </a:rPr>
                        <a:t>keqo</a:t>
                      </a:r>
                      <a:r>
                        <a:rPr kumimoji="0" lang="tr-TR" sz="2400" b="0" i="0" u="none" strike="noStrike" cap="none" normalizeH="0" baseline="0">
                          <a:ln>
                            <a:noFill/>
                          </a:ln>
                          <a:solidFill>
                            <a:schemeClr val="bg1"/>
                          </a:solidFill>
                          <a:effectLst/>
                          <a:latin typeface="Arial" charset="0"/>
                        </a:rPr>
                        <a:t> !</a:t>
                      </a:r>
                    </a:p>
                  </a:txBody>
                  <a:tcPr anchor="b" horzOverflow="overflow">
                    <a:lnL>
                      <a:noFill/>
                    </a:lnL>
                    <a:lnR>
                      <a:noFill/>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2400" b="0" i="0" u="none" strike="noStrike" cap="none" normalizeH="0" baseline="0">
                          <a:ln>
                            <a:noFill/>
                          </a:ln>
                          <a:solidFill>
                            <a:schemeClr val="bg1"/>
                          </a:solidFill>
                          <a:effectLst/>
                          <a:latin typeface="Arial" charset="0"/>
                          <a:cs typeface="Arial" charset="0"/>
                        </a:rPr>
                        <a:t>Yanlız geliyor.</a:t>
                      </a:r>
                      <a:endParaRPr kumimoji="0" lang="tr-TR" sz="2400" b="0" i="0" u="none" strike="noStrike" cap="none" normalizeH="0" baseline="0">
                        <a:ln>
                          <a:noFill/>
                        </a:ln>
                        <a:solidFill>
                          <a:schemeClr val="bg1"/>
                        </a:solidFill>
                        <a:effectLst/>
                        <a:latin typeface="Arial" charset="0"/>
                      </a:endParaRPr>
                    </a:p>
                  </a:txBody>
                  <a:tcPr anchor="b" horzOverflow="overflow">
                    <a:lnL>
                      <a:noFill/>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4"/>
                  </a:ext>
                </a:extLst>
              </a:tr>
            </a:tbl>
          </a:graphicData>
        </a:graphic>
      </p:graphicFrame>
      <p:sp>
        <p:nvSpPr>
          <p:cNvPr id="63548" name="Rectangle 57"/>
          <p:cNvSpPr>
            <a:spLocks noChangeArrowheads="1"/>
          </p:cNvSpPr>
          <p:nvPr/>
        </p:nvSpPr>
        <p:spPr bwMode="auto">
          <a:xfrm>
            <a:off x="2978168" y="764506"/>
            <a:ext cx="5761038" cy="576262"/>
          </a:xfrm>
          <a:prstGeom prst="rect">
            <a:avLst/>
          </a:prstGeom>
          <a:noFill/>
          <a:ln w="9525">
            <a:noFill/>
            <a:miter lim="800000"/>
            <a:headEnd/>
            <a:tailEnd/>
          </a:ln>
        </p:spPr>
        <p:txBody>
          <a:bodyPr anchor="ctr"/>
          <a:lstStyle/>
          <a:p>
            <a:pPr algn="ctr" fontAlgn="auto">
              <a:spcBef>
                <a:spcPts val="0"/>
              </a:spcBef>
              <a:spcAft>
                <a:spcPts val="0"/>
              </a:spcAft>
              <a:defRPr/>
            </a:pPr>
            <a:r>
              <a:rPr lang="tr-TR" sz="3600" b="1" kern="0">
                <a:solidFill>
                  <a:schemeClr val="tx1"/>
                </a:solidFill>
                <a:latin typeface="Adıǵe:_Arial_Normal" pitchFamily="34" charset="0"/>
                <a:cs typeface="Adıǵe:_Arial_Normal" pitchFamily="34" charset="0"/>
              </a:rPr>
              <a:t>ḢUŞIEFEŞI`</a:t>
            </a:r>
          </a:p>
          <a:p>
            <a:pPr algn="ctr" fontAlgn="auto">
              <a:spcBef>
                <a:spcPts val="0"/>
              </a:spcBef>
              <a:spcAft>
                <a:spcPts val="0"/>
              </a:spcAft>
              <a:defRPr/>
            </a:pPr>
            <a:r>
              <a:rPr lang="tr-TR" sz="1800" kern="0">
                <a:solidFill>
                  <a:schemeClr val="tx1"/>
                </a:solidFill>
                <a:latin typeface="Adıǵe:_Arial_Normal" pitchFamily="34" charset="0"/>
                <a:cs typeface="Adıǵe:_Arial_Normal" pitchFamily="34" charset="0"/>
              </a:rPr>
              <a:t>Zarflar</a:t>
            </a:r>
          </a:p>
        </p:txBody>
      </p:sp>
      <p:sp>
        <p:nvSpPr>
          <p:cNvPr id="63549" name="Rectangle 43"/>
          <p:cNvSpPr>
            <a:spLocks noChangeArrowheads="1"/>
          </p:cNvSpPr>
          <p:nvPr/>
        </p:nvSpPr>
        <p:spPr bwMode="auto">
          <a:xfrm>
            <a:off x="1666844" y="1916832"/>
            <a:ext cx="8642380" cy="707886"/>
          </a:xfrm>
          <a:prstGeom prst="rect">
            <a:avLst/>
          </a:prstGeom>
          <a:noFill/>
          <a:ln w="9525" algn="ctr">
            <a:noFill/>
            <a:miter lim="800000"/>
            <a:headEnd/>
            <a:tailEnd/>
          </a:ln>
        </p:spPr>
        <p:txBody>
          <a:bodyPr wrap="square">
            <a:spAutoFit/>
          </a:bodyPr>
          <a:lstStyle/>
          <a:p>
            <a:pPr algn="ctr" fontAlgn="auto">
              <a:spcBef>
                <a:spcPts val="0"/>
              </a:spcBef>
              <a:spcAft>
                <a:spcPts val="0"/>
              </a:spcAft>
              <a:defRPr/>
            </a:pPr>
            <a:r>
              <a:rPr lang="tr-TR" sz="2000" kern="0">
                <a:solidFill>
                  <a:schemeClr val="tx1"/>
                </a:solidFill>
                <a:latin typeface="Arial" charset="0"/>
              </a:rPr>
              <a:t>Zarflar  eylemleri niteler.</a:t>
            </a:r>
          </a:p>
          <a:p>
            <a:pPr algn="ctr" fontAlgn="auto">
              <a:spcBef>
                <a:spcPts val="0"/>
              </a:spcBef>
              <a:spcAft>
                <a:spcPts val="0"/>
              </a:spcAft>
              <a:defRPr/>
            </a:pPr>
            <a:r>
              <a:rPr lang="tr-TR" sz="2000" kern="0">
                <a:solidFill>
                  <a:schemeClr val="tx1"/>
                </a:solidFill>
                <a:latin typeface="Arial" charset="0"/>
              </a:rPr>
              <a:t> Bir eyleme ait bütün özellikler o eylemin zarflarıdır.</a:t>
            </a:r>
          </a:p>
        </p:txBody>
      </p:sp>
      <p:sp>
        <p:nvSpPr>
          <p:cNvPr id="8" name="Rectangle 5"/>
          <p:cNvSpPr>
            <a:spLocks noChangeArrowheads="1"/>
          </p:cNvSpPr>
          <p:nvPr/>
        </p:nvSpPr>
        <p:spPr bwMode="auto">
          <a:xfrm>
            <a:off x="4595805" y="5857895"/>
            <a:ext cx="3209925" cy="561975"/>
          </a:xfrm>
          <a:prstGeom prst="rect">
            <a:avLst/>
          </a:prstGeom>
          <a:noFill/>
          <a:ln w="9525">
            <a:noFill/>
            <a:miter lim="800000"/>
            <a:headEnd/>
            <a:tailEnd/>
          </a:ln>
        </p:spPr>
        <p:txBody>
          <a:bodyPr anchor="ctr"/>
          <a:lstStyle/>
          <a:p>
            <a:pPr algn="ctr" fontAlgn="auto">
              <a:spcBef>
                <a:spcPts val="0"/>
              </a:spcBef>
              <a:spcAft>
                <a:spcPts val="0"/>
              </a:spcAft>
              <a:defRPr/>
            </a:pPr>
            <a:r>
              <a:rPr lang="tr-TR" sz="12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www.danef.com</a:t>
            </a:r>
          </a:p>
        </p:txBody>
      </p:sp>
      <p:sp>
        <p:nvSpPr>
          <p:cNvPr id="10"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600" b="1" kern="0">
                <a:solidFill>
                  <a:schemeClr val="bg1"/>
                </a:solidFill>
              </a:rPr>
              <a:pPr fontAlgn="auto">
                <a:spcBef>
                  <a:spcPts val="0"/>
                </a:spcBef>
                <a:spcAft>
                  <a:spcPts val="0"/>
                </a:spcAft>
                <a:defRPr/>
              </a:pPr>
              <a:t>44</a:t>
            </a:fld>
            <a:endParaRPr lang="en-US" sz="1600" b="1" kern="0">
              <a:solidFill>
                <a:schemeClr val="bg1"/>
              </a:solidFill>
            </a:endParaRPr>
          </a:p>
        </p:txBody>
      </p:sp>
    </p:spTree>
    <p:extLst>
      <p:ext uri="{BB962C8B-B14F-4D97-AF65-F5344CB8AC3E}">
        <p14:creationId xmlns:p14="http://schemas.microsoft.com/office/powerpoint/2010/main" val="698976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4595805" y="5857895"/>
            <a:ext cx="3209925" cy="561975"/>
          </a:xfrm>
          <a:prstGeom prst="rect">
            <a:avLst/>
          </a:prstGeom>
          <a:noFill/>
          <a:ln w="9525">
            <a:noFill/>
            <a:miter lim="800000"/>
            <a:headEnd/>
            <a:tailEnd/>
          </a:ln>
        </p:spPr>
        <p:txBody>
          <a:bodyPr anchor="ctr"/>
          <a:lstStyle/>
          <a:p>
            <a:pPr algn="ctr" fontAlgn="auto">
              <a:spcBef>
                <a:spcPts val="0"/>
              </a:spcBef>
              <a:spcAft>
                <a:spcPts val="0"/>
              </a:spcAft>
              <a:defRPr/>
            </a:pPr>
            <a:r>
              <a:rPr lang="tr-TR" sz="1200" kern="0">
                <a:solidFill>
                  <a:schemeClr val="bg1"/>
                </a:solidFill>
                <a:latin typeface="Times New Roman" pitchFamily="18" charset="0"/>
              </a:rPr>
              <a:t>www.danef.com</a:t>
            </a:r>
          </a:p>
        </p:txBody>
      </p:sp>
      <p:sp>
        <p:nvSpPr>
          <p:cNvPr id="9"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600" b="1" kern="0">
                <a:solidFill>
                  <a:schemeClr val="bg1"/>
                </a:solidFill>
              </a:rPr>
              <a:pPr fontAlgn="auto">
                <a:spcBef>
                  <a:spcPts val="0"/>
                </a:spcBef>
                <a:spcAft>
                  <a:spcPts val="0"/>
                </a:spcAft>
                <a:defRPr/>
              </a:pPr>
              <a:t>45</a:t>
            </a:fld>
            <a:endParaRPr lang="en-US" sz="1600" b="1" kern="0">
              <a:solidFill>
                <a:schemeClr val="bg1"/>
              </a:solidFill>
            </a:endParaRPr>
          </a:p>
        </p:txBody>
      </p:sp>
      <p:graphicFrame>
        <p:nvGraphicFramePr>
          <p:cNvPr id="7" name="Table 6"/>
          <p:cNvGraphicFramePr>
            <a:graphicFrameLocks noGrp="1"/>
          </p:cNvGraphicFramePr>
          <p:nvPr/>
        </p:nvGraphicFramePr>
        <p:xfrm>
          <a:off x="3647728" y="1556795"/>
          <a:ext cx="4721200" cy="4301099"/>
        </p:xfrm>
        <a:graphic>
          <a:graphicData uri="http://schemas.openxmlformats.org/drawingml/2006/table">
            <a:tbl>
              <a:tblPr/>
              <a:tblGrid>
                <a:gridCol w="2360600">
                  <a:extLst>
                    <a:ext uri="{9D8B030D-6E8A-4147-A177-3AD203B41FA5}">
                      <a16:colId xmlns:a16="http://schemas.microsoft.com/office/drawing/2014/main" val="20000"/>
                    </a:ext>
                  </a:extLst>
                </a:gridCol>
                <a:gridCol w="2360600">
                  <a:extLst>
                    <a:ext uri="{9D8B030D-6E8A-4147-A177-3AD203B41FA5}">
                      <a16:colId xmlns:a16="http://schemas.microsoft.com/office/drawing/2014/main" val="20001"/>
                    </a:ext>
                  </a:extLst>
                </a:gridCol>
              </a:tblGrid>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guaw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lıdew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0"/>
                  </a:ext>
                </a:extLst>
              </a:tr>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wızew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jajew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1"/>
                  </a:ext>
                </a:extLst>
              </a:tr>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neşöw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rénew</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2"/>
                  </a:ext>
                </a:extLst>
              </a:tr>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şıpkew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daow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3"/>
                  </a:ext>
                </a:extLst>
              </a:tr>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psınćew</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yamışew</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4"/>
                  </a:ext>
                </a:extLst>
              </a:tr>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tḣew</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dırsew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5"/>
                  </a:ext>
                </a:extLst>
              </a:tr>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wedew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qo</a:t>
                      </a:r>
                      <a:r>
                        <a:rPr lang="tr-TR" sz="2000" b="0" i="0" u="none" strike="noStrike" baseline="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betew</a:t>
                      </a:r>
                      <a:endPar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6"/>
                  </a:ext>
                </a:extLst>
              </a:tr>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guşü`ew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yeğazığew</a:t>
                      </a:r>
                      <a:endPar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endParaRP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7"/>
                  </a:ext>
                </a:extLst>
              </a:tr>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femiyew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gum</a:t>
                      </a:r>
                      <a:r>
                        <a:rPr lang="tr-TR" sz="2000" b="0" i="0" u="none" strike="noStrike" baseline="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baseline="0"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dişt</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ew</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8"/>
                  </a:ext>
                </a:extLst>
              </a:tr>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şhafew</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karıwışüxew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9"/>
                  </a:ext>
                </a:extLst>
              </a:tr>
              <a:tr h="391009">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wıćıtew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sakew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10"/>
                  </a:ext>
                </a:extLst>
              </a:tr>
            </a:tbl>
          </a:graphicData>
        </a:graphic>
      </p:graphicFrame>
      <p:sp>
        <p:nvSpPr>
          <p:cNvPr id="10" name="Rectangle 3"/>
          <p:cNvSpPr>
            <a:spLocks noChangeArrowheads="1"/>
          </p:cNvSpPr>
          <p:nvPr/>
        </p:nvSpPr>
        <p:spPr bwMode="auto">
          <a:xfrm>
            <a:off x="2667003" y="908522"/>
            <a:ext cx="6481763" cy="576262"/>
          </a:xfrm>
          <a:prstGeom prst="rect">
            <a:avLst/>
          </a:prstGeom>
          <a:noFill/>
          <a:ln w="9525">
            <a:noFill/>
            <a:miter lim="800000"/>
            <a:headEnd/>
            <a:tailEnd/>
          </a:ln>
        </p:spPr>
        <p:txBody>
          <a:bodyPr anchor="ctr"/>
          <a:lstStyle/>
          <a:p>
            <a:pPr algn="ctr" fontAlgn="auto">
              <a:spcBef>
                <a:spcPts val="0"/>
              </a:spcBef>
              <a:spcAft>
                <a:spcPts val="0"/>
              </a:spcAft>
              <a:defRPr/>
            </a:pPr>
            <a:r>
              <a:rPr lang="tr-TR" sz="2400" b="1" kern="0">
                <a:solidFill>
                  <a:schemeClr val="tx1"/>
                </a:solidFill>
                <a:latin typeface="Arial _Adıǵe-Unicode MS "/>
                <a:cs typeface="Adıǵe:_Arial_Normal" pitchFamily="34" charset="0"/>
              </a:rPr>
              <a:t>ZAĞORE  ḢUŞIEFEŞ`IXER</a:t>
            </a:r>
          </a:p>
          <a:p>
            <a:pPr algn="ctr" fontAlgn="auto">
              <a:spcBef>
                <a:spcPts val="0"/>
              </a:spcBef>
              <a:spcAft>
                <a:spcPts val="0"/>
              </a:spcAft>
              <a:defRPr/>
            </a:pPr>
            <a:r>
              <a:rPr lang="tr-TR" sz="1800" kern="0">
                <a:solidFill>
                  <a:schemeClr val="tx1"/>
                </a:solidFill>
                <a:latin typeface="Arial _Adıǵe-Unicode MS "/>
                <a:cs typeface="Adıǵe:_Arial_Normal" pitchFamily="34" charset="0"/>
              </a:rPr>
              <a:t>Bazı Zarflar</a:t>
            </a:r>
          </a:p>
          <a:p>
            <a:pPr algn="ctr" fontAlgn="auto">
              <a:spcBef>
                <a:spcPts val="0"/>
              </a:spcBef>
              <a:spcAft>
                <a:spcPts val="0"/>
              </a:spcAft>
              <a:defRPr/>
            </a:pPr>
            <a:r>
              <a:rPr lang="tr-TR" sz="2000" kern="0">
                <a:solidFill>
                  <a:schemeClr val="tx1"/>
                </a:solidFill>
                <a:latin typeface="Arial _Adıǵe-Unicode MS "/>
                <a:cs typeface="Adıǵe:_Arial_Normal" pitchFamily="34" charset="0"/>
              </a:rPr>
              <a:t> </a:t>
            </a:r>
          </a:p>
        </p:txBody>
      </p:sp>
    </p:spTree>
    <p:extLst>
      <p:ext uri="{BB962C8B-B14F-4D97-AF65-F5344CB8AC3E}">
        <p14:creationId xmlns:p14="http://schemas.microsoft.com/office/powerpoint/2010/main" val="1275180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53" name="Rectangle 3"/>
          <p:cNvSpPr>
            <a:spLocks noChangeArrowheads="1"/>
          </p:cNvSpPr>
          <p:nvPr/>
        </p:nvSpPr>
        <p:spPr bwMode="auto">
          <a:xfrm>
            <a:off x="2381255" y="1852606"/>
            <a:ext cx="7581900" cy="576262"/>
          </a:xfrm>
          <a:prstGeom prst="rect">
            <a:avLst/>
          </a:prstGeom>
          <a:noFill/>
          <a:ln w="9525">
            <a:noFill/>
            <a:miter lim="800000"/>
            <a:headEnd/>
            <a:tailEnd/>
          </a:ln>
        </p:spPr>
        <p:txBody>
          <a:bodyPr anchor="ctr"/>
          <a:lstStyle/>
          <a:p>
            <a:pPr algn="ctr" fontAlgn="auto">
              <a:spcBef>
                <a:spcPts val="0"/>
              </a:spcBef>
              <a:spcAft>
                <a:spcPts val="0"/>
              </a:spcAft>
              <a:defRPr/>
            </a:pPr>
            <a:r>
              <a:rPr lang="tr-TR" sz="2000" ker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Edatlar,  ismi nitelemezler. Tek başına kullanılmayan, bir isim ile</a:t>
            </a:r>
          </a:p>
          <a:p>
            <a:pPr algn="ctr" fontAlgn="auto">
              <a:spcBef>
                <a:spcPts val="0"/>
              </a:spcBef>
              <a:spcAft>
                <a:spcPts val="0"/>
              </a:spcAft>
              <a:defRPr/>
            </a:pPr>
            <a:r>
              <a:rPr lang="tr-TR" sz="2000" ker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 kullanılıp ismin anlamını tamamlayan kelime gruplarıdır. </a:t>
            </a:r>
          </a:p>
        </p:txBody>
      </p:sp>
      <p:sp>
        <p:nvSpPr>
          <p:cNvPr id="34855" name="Rectangle 3"/>
          <p:cNvSpPr>
            <a:spLocks noChangeArrowheads="1"/>
          </p:cNvSpPr>
          <p:nvPr/>
        </p:nvSpPr>
        <p:spPr bwMode="auto">
          <a:xfrm>
            <a:off x="2848669" y="765401"/>
            <a:ext cx="6481763" cy="576262"/>
          </a:xfrm>
          <a:prstGeom prst="rect">
            <a:avLst/>
          </a:prstGeom>
          <a:noFill/>
          <a:ln w="9525">
            <a:noFill/>
            <a:miter lim="800000"/>
            <a:headEnd/>
            <a:tailEnd/>
          </a:ln>
        </p:spPr>
        <p:txBody>
          <a:bodyPr anchor="ctr"/>
          <a:lstStyle/>
          <a:p>
            <a:pPr algn="ctr" fontAlgn="auto">
              <a:spcBef>
                <a:spcPts val="0"/>
              </a:spcBef>
              <a:spcAft>
                <a:spcPts val="0"/>
              </a:spcAft>
              <a:defRPr/>
            </a:pPr>
            <a:r>
              <a:rPr lang="tr-TR" sz="3600" b="1" kern="0">
                <a:solidFill>
                  <a:schemeClr val="tx1"/>
                </a:solidFill>
              </a:rPr>
              <a:t>ĹEPSAPE</a:t>
            </a:r>
          </a:p>
          <a:p>
            <a:pPr algn="ctr" fontAlgn="auto">
              <a:spcBef>
                <a:spcPts val="0"/>
              </a:spcBef>
              <a:spcAft>
                <a:spcPts val="0"/>
              </a:spcAft>
              <a:defRPr/>
            </a:pPr>
            <a:r>
              <a:rPr lang="tr-TR" sz="3600" b="1" kern="0">
                <a:solidFill>
                  <a:schemeClr val="tx1"/>
                </a:solidFill>
              </a:rPr>
              <a:t>Edatlar</a:t>
            </a:r>
          </a:p>
        </p:txBody>
      </p:sp>
      <p:sp>
        <p:nvSpPr>
          <p:cNvPr id="9" name="Rectangle 5"/>
          <p:cNvSpPr>
            <a:spLocks noChangeArrowheads="1"/>
          </p:cNvSpPr>
          <p:nvPr/>
        </p:nvSpPr>
        <p:spPr bwMode="auto">
          <a:xfrm>
            <a:off x="4595805" y="5857895"/>
            <a:ext cx="3209925" cy="561975"/>
          </a:xfrm>
          <a:prstGeom prst="rect">
            <a:avLst/>
          </a:prstGeom>
          <a:noFill/>
          <a:ln w="9525">
            <a:noFill/>
            <a:miter lim="800000"/>
            <a:headEnd/>
            <a:tailEnd/>
          </a:ln>
        </p:spPr>
        <p:txBody>
          <a:bodyPr anchor="ctr"/>
          <a:lstStyle/>
          <a:p>
            <a:pPr algn="ctr" fontAlgn="auto">
              <a:spcBef>
                <a:spcPts val="0"/>
              </a:spcBef>
              <a:spcAft>
                <a:spcPts val="0"/>
              </a:spcAft>
              <a:defRPr/>
            </a:pPr>
            <a:r>
              <a:rPr lang="tr-TR" sz="1200" kern="0">
                <a:solidFill>
                  <a:schemeClr val="tx1"/>
                </a:solidFill>
                <a:latin typeface="Times New Roman" pitchFamily="18" charset="0"/>
              </a:rPr>
              <a:t>www.danef.com</a:t>
            </a: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600" b="1" kern="0">
                <a:solidFill>
                  <a:schemeClr val="tx1"/>
                </a:solidFill>
              </a:rPr>
              <a:pPr fontAlgn="auto">
                <a:spcBef>
                  <a:spcPts val="0"/>
                </a:spcBef>
                <a:spcAft>
                  <a:spcPts val="0"/>
                </a:spcAft>
                <a:defRPr/>
              </a:pPr>
              <a:t>46</a:t>
            </a:fld>
            <a:endParaRPr lang="en-US" sz="1600" b="1" kern="0">
              <a:solidFill>
                <a:schemeClr val="tx1"/>
              </a:solidFill>
            </a:endParaRPr>
          </a:p>
        </p:txBody>
      </p:sp>
      <p:graphicFrame>
        <p:nvGraphicFramePr>
          <p:cNvPr id="10" name="Table 9"/>
          <p:cNvGraphicFramePr>
            <a:graphicFrameLocks noGrp="1"/>
          </p:cNvGraphicFramePr>
          <p:nvPr/>
        </p:nvGraphicFramePr>
        <p:xfrm>
          <a:off x="2139746" y="2938843"/>
          <a:ext cx="7899604" cy="2473424"/>
        </p:xfrm>
        <a:graphic>
          <a:graphicData uri="http://schemas.openxmlformats.org/drawingml/2006/table">
            <a:tbl>
              <a:tblPr/>
              <a:tblGrid>
                <a:gridCol w="3949802">
                  <a:extLst>
                    <a:ext uri="{9D8B030D-6E8A-4147-A177-3AD203B41FA5}">
                      <a16:colId xmlns:a16="http://schemas.microsoft.com/office/drawing/2014/main" val="20000"/>
                    </a:ext>
                  </a:extLst>
                </a:gridCol>
                <a:gridCol w="3949802">
                  <a:extLst>
                    <a:ext uri="{9D8B030D-6E8A-4147-A177-3AD203B41FA5}">
                      <a16:colId xmlns:a16="http://schemas.microsoft.com/office/drawing/2014/main" val="20001"/>
                    </a:ext>
                  </a:extLst>
                </a:gridCol>
              </a:tblGrid>
              <a:tr h="618356">
                <a:tc>
                  <a:txBody>
                    <a:bodyPr/>
                    <a:lstStyle/>
                    <a:p>
                      <a:pPr algn="l" rtl="0" fontAlgn="b"/>
                      <a:r>
                        <a:rPr lang="tr-TR" sz="2400" b="0" i="0" u="none" strike="noStrike">
                          <a:solidFill>
                            <a:srgbClr val="000000"/>
                          </a:solidFill>
                          <a:latin typeface="Adıǵe:_Arial_Normal" pitchFamily="34" charset="0"/>
                          <a:cs typeface="Adıǵe:_Arial_Normal" pitchFamily="34" charset="0"/>
                        </a:rPr>
                        <a:t>  Murat </a:t>
                      </a:r>
                      <a:r>
                        <a:rPr lang="tr-TR" sz="2400" b="0" i="0" u="none" strike="noStrike" err="1">
                          <a:solidFill>
                            <a:srgbClr val="000000"/>
                          </a:solidFill>
                          <a:latin typeface="Adıǵe:_Arial_Normal" pitchFamily="34" charset="0"/>
                          <a:cs typeface="Adıǵe:_Arial_Normal" pitchFamily="34" charset="0"/>
                        </a:rPr>
                        <a:t>ḱum</a:t>
                      </a:r>
                      <a:r>
                        <a:rPr lang="tr-TR" sz="2400" b="0" i="0" u="none" strike="noStrike">
                          <a:solidFill>
                            <a:srgbClr val="000000"/>
                          </a:solidFill>
                          <a:latin typeface="Adıǵe:_Arial_Normal" pitchFamily="34" charset="0"/>
                          <a:cs typeface="Adıǵe:_Arial_Normal" pitchFamily="34" charset="0"/>
                        </a:rPr>
                        <a:t> </a:t>
                      </a:r>
                      <a:r>
                        <a:rPr lang="tr-TR" sz="2400" b="0" i="0" u="none" strike="noStrike">
                          <a:solidFill>
                            <a:srgbClr val="FF0000"/>
                          </a:solidFill>
                          <a:latin typeface="Adıǵe:_Arial_Normal" pitchFamily="34" charset="0"/>
                          <a:cs typeface="Adıǵe:_Arial_Normal" pitchFamily="34" charset="0"/>
                        </a:rPr>
                        <a:t>yipe</a:t>
                      </a:r>
                      <a:r>
                        <a:rPr lang="tr-TR" sz="2400" b="0" i="0" u="none" strike="noStrike">
                          <a:solidFill>
                            <a:srgbClr val="000000"/>
                          </a:solidFill>
                          <a:latin typeface="Adıǵe:_Arial_Normal" pitchFamily="34" charset="0"/>
                          <a:cs typeface="Adıǵe:_Arial_Normal" pitchFamily="34" charset="0"/>
                        </a:rPr>
                        <a:t> yit </a:t>
                      </a:r>
                    </a:p>
                  </a:txBody>
                  <a:tcPr marL="0" marR="0" marT="0" marB="0" anchor="b">
                    <a:lnL>
                      <a:noFill/>
                    </a:lnL>
                    <a:lnR>
                      <a:noFill/>
                    </a:lnR>
                    <a:lnT>
                      <a:noFill/>
                    </a:lnT>
                    <a:lnB>
                      <a:noFill/>
                    </a:lnB>
                    <a:solidFill>
                      <a:srgbClr val="F4EBE0"/>
                    </a:solidFill>
                  </a:tcPr>
                </a:tc>
                <a:tc>
                  <a:txBody>
                    <a:bodyPr/>
                    <a:lstStyle/>
                    <a:p>
                      <a:pPr algn="l" rtl="0" fontAlgn="b"/>
                      <a:r>
                        <a:rPr lang="tr-TR" sz="2400" b="0" i="0" u="none" strike="noStrike">
                          <a:solidFill>
                            <a:srgbClr val="000000"/>
                          </a:solidFill>
                          <a:latin typeface="Adıǵe:_Arial_Normal" pitchFamily="34" charset="0"/>
                          <a:cs typeface="Adıǵe:_Arial_Normal" pitchFamily="34" charset="0"/>
                        </a:rPr>
                        <a:t>Murat arbanın </a:t>
                      </a:r>
                      <a:r>
                        <a:rPr lang="tr-TR" sz="2400" b="0" i="0" u="none" strike="noStrike">
                          <a:solidFill>
                            <a:srgbClr val="FF0000"/>
                          </a:solidFill>
                          <a:latin typeface="Adıǵe:_Arial_Normal" pitchFamily="34" charset="0"/>
                          <a:cs typeface="Adıǵe:_Arial_Normal" pitchFamily="34" charset="0"/>
                        </a:rPr>
                        <a:t>önünde</a:t>
                      </a:r>
                      <a:r>
                        <a:rPr lang="tr-TR" sz="2400" b="0" i="0" u="none" strike="noStrike">
                          <a:solidFill>
                            <a:srgbClr val="000000"/>
                          </a:solidFill>
                          <a:latin typeface="Adıǵe:_Arial_Normal" pitchFamily="34" charset="0"/>
                          <a:cs typeface="Adıǵe:_Arial_Normal" pitchFamily="34" charset="0"/>
                        </a:rPr>
                        <a:t> duruyor.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0"/>
                  </a:ext>
                </a:extLst>
              </a:tr>
              <a:tr h="618356">
                <a:tc>
                  <a:txBody>
                    <a:bodyPr/>
                    <a:lstStyle/>
                    <a:p>
                      <a:pPr algn="l" rtl="0" fontAlgn="b"/>
                      <a:r>
                        <a:rPr lang="tr-TR" sz="2400" b="0" i="0" u="none" strike="noStrike">
                          <a:solidFill>
                            <a:srgbClr val="000000"/>
                          </a:solidFill>
                          <a:latin typeface="Adıǵe:_Arial_Normal" pitchFamily="34" charset="0"/>
                          <a:cs typeface="Adıǵe:_Arial_Normal" pitchFamily="34" charset="0"/>
                        </a:rPr>
                        <a:t>  </a:t>
                      </a:r>
                      <a:r>
                        <a:rPr lang="tr-TR" sz="2400" b="0" i="0" u="none" strike="noStrike" err="1">
                          <a:solidFill>
                            <a:srgbClr val="000000"/>
                          </a:solidFill>
                          <a:latin typeface="Adıǵe:_Arial_Normal" pitchFamily="34" charset="0"/>
                          <a:cs typeface="Adıǵe:_Arial_Normal" pitchFamily="34" charset="0"/>
                        </a:rPr>
                        <a:t>Unćıbzer</a:t>
                      </a:r>
                      <a:r>
                        <a:rPr lang="tr-TR" sz="2400" b="0" i="0" u="none" strike="noStrike">
                          <a:solidFill>
                            <a:srgbClr val="000000"/>
                          </a:solidFill>
                          <a:latin typeface="Adıǵe:_Arial_Normal" pitchFamily="34" charset="0"/>
                          <a:cs typeface="Adıǵe:_Arial_Normal" pitchFamily="34" charset="0"/>
                        </a:rPr>
                        <a:t>  </a:t>
                      </a:r>
                      <a:r>
                        <a:rPr lang="tr-TR" sz="2400" b="0" i="0" u="none" strike="noStrike" err="1">
                          <a:solidFill>
                            <a:srgbClr val="FF0000"/>
                          </a:solidFill>
                          <a:latin typeface="Adıǵe:_Arial_Normal" pitchFamily="34" charset="0"/>
                          <a:cs typeface="Adıǵe:_Arial_Normal" pitchFamily="34" charset="0"/>
                        </a:rPr>
                        <a:t>yiqošı</a:t>
                      </a:r>
                      <a:r>
                        <a:rPr lang="tr-TR" sz="2400" b="0" i="0" u="none" strike="noStrike">
                          <a:solidFill>
                            <a:srgbClr val="FF0000"/>
                          </a:solidFill>
                          <a:latin typeface="Adıǵe:_Arial_Normal" pitchFamily="34" charset="0"/>
                          <a:cs typeface="Adıǵe:_Arial_Normal" pitchFamily="34" charset="0"/>
                        </a:rPr>
                        <a:t> </a:t>
                      </a:r>
                      <a:r>
                        <a:rPr lang="tr-TR" sz="2400" b="0" i="0" u="none" strike="noStrike" err="1">
                          <a:solidFill>
                            <a:srgbClr val="000000"/>
                          </a:solidFill>
                          <a:latin typeface="Adıǵe:_Arial_Normal" pitchFamily="34" charset="0"/>
                          <a:cs typeface="Adıǵe:_Arial_Normal" pitchFamily="34" charset="0"/>
                        </a:rPr>
                        <a:t>yiĺ</a:t>
                      </a:r>
                      <a:r>
                        <a:rPr lang="tr-TR" sz="2400" b="0" i="0" u="none" strike="noStrike">
                          <a:solidFill>
                            <a:srgbClr val="000000"/>
                          </a:solidFill>
                          <a:latin typeface="Adıǵe:_Arial_Normal" pitchFamily="34" charset="0"/>
                          <a:cs typeface="Adıǵe:_Arial_Normal" pitchFamily="34" charset="0"/>
                        </a:rPr>
                        <a:t> </a:t>
                      </a:r>
                    </a:p>
                  </a:txBody>
                  <a:tcPr marL="0" marR="0" marT="0" marB="0" anchor="b">
                    <a:lnL>
                      <a:noFill/>
                    </a:lnL>
                    <a:lnR>
                      <a:noFill/>
                    </a:lnR>
                    <a:lnT>
                      <a:noFill/>
                    </a:lnT>
                    <a:lnB>
                      <a:noFill/>
                    </a:lnB>
                    <a:solidFill>
                      <a:srgbClr val="F4EBE0"/>
                    </a:solidFill>
                  </a:tcPr>
                </a:tc>
                <a:tc>
                  <a:txBody>
                    <a:bodyPr/>
                    <a:lstStyle/>
                    <a:p>
                      <a:pPr algn="l" rtl="0" fontAlgn="b"/>
                      <a:r>
                        <a:rPr lang="tr-TR" sz="2400" b="0" i="0" u="none" strike="noStrike">
                          <a:solidFill>
                            <a:srgbClr val="000000"/>
                          </a:solidFill>
                          <a:latin typeface="Adıǵe:_Arial_Normal" pitchFamily="34" charset="0"/>
                          <a:cs typeface="Adıǵe:_Arial_Normal" pitchFamily="34" charset="0"/>
                        </a:rPr>
                        <a:t>Anahtar  </a:t>
                      </a:r>
                      <a:r>
                        <a:rPr lang="tr-TR" sz="2400" b="0" i="0" u="none" strike="noStrike">
                          <a:solidFill>
                            <a:srgbClr val="FF0000"/>
                          </a:solidFill>
                          <a:latin typeface="Adıǵe:_Arial_Normal" pitchFamily="34" charset="0"/>
                          <a:cs typeface="Adıǵe:_Arial_Normal" pitchFamily="34" charset="0"/>
                        </a:rPr>
                        <a:t>içinde</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1"/>
                  </a:ext>
                </a:extLst>
              </a:tr>
              <a:tr h="618356">
                <a:tc>
                  <a:txBody>
                    <a:bodyPr/>
                    <a:lstStyle/>
                    <a:p>
                      <a:pPr algn="l" rtl="0" fontAlgn="b"/>
                      <a:r>
                        <a:rPr lang="tr-TR" sz="2400" b="0" i="0" u="none" strike="noStrike">
                          <a:solidFill>
                            <a:srgbClr val="000000"/>
                          </a:solidFill>
                          <a:latin typeface="Adıǵe:_Arial_Normal" pitchFamily="34" charset="0"/>
                          <a:cs typeface="Adıǵe:_Arial_Normal" pitchFamily="34" charset="0"/>
                        </a:rPr>
                        <a:t>  </a:t>
                      </a:r>
                      <a:r>
                        <a:rPr lang="tr-TR" sz="2400" b="0" i="0" u="none" strike="noStrike" err="1">
                          <a:solidFill>
                            <a:srgbClr val="000000"/>
                          </a:solidFill>
                          <a:latin typeface="Adıǵe:_Arial_Normal" pitchFamily="34" charset="0"/>
                          <a:cs typeface="Adıǵe:_Arial_Normal" pitchFamily="34" charset="0"/>
                        </a:rPr>
                        <a:t>Yate</a:t>
                      </a:r>
                      <a:r>
                        <a:rPr lang="tr-TR" sz="2400" b="0" i="0" u="none" strike="noStrike">
                          <a:solidFill>
                            <a:srgbClr val="000000"/>
                          </a:solidFill>
                          <a:latin typeface="Adıǵe:_Arial_Normal" pitchFamily="34" charset="0"/>
                          <a:cs typeface="Adıǵe:_Arial_Normal" pitchFamily="34" charset="0"/>
                        </a:rPr>
                        <a:t> re </a:t>
                      </a:r>
                      <a:r>
                        <a:rPr lang="tr-TR" sz="2400" b="0" i="0" u="none" strike="noStrike" err="1">
                          <a:solidFill>
                            <a:srgbClr val="000000"/>
                          </a:solidFill>
                          <a:latin typeface="Adıǵe:_Arial_Normal" pitchFamily="34" charset="0"/>
                          <a:cs typeface="Adıǵe:_Arial_Normal" pitchFamily="34" charset="0"/>
                        </a:rPr>
                        <a:t>yiko</a:t>
                      </a:r>
                      <a:r>
                        <a:rPr lang="tr-TR" sz="2400" b="0" i="0" u="none" strike="noStrike">
                          <a:solidFill>
                            <a:srgbClr val="000000"/>
                          </a:solidFill>
                          <a:latin typeface="Adıǵe:_Arial_Normal" pitchFamily="34" charset="0"/>
                          <a:cs typeface="Adıǵe:_Arial_Normal" pitchFamily="34" charset="0"/>
                        </a:rPr>
                        <a:t> re </a:t>
                      </a:r>
                      <a:r>
                        <a:rPr lang="tr-TR" sz="2400" b="0" i="0" u="none" strike="noStrike" err="1">
                          <a:solidFill>
                            <a:srgbClr val="FF0000"/>
                          </a:solidFill>
                          <a:latin typeface="Adıǵe:_Arial_Normal" pitchFamily="34" charset="0"/>
                          <a:cs typeface="Adıǵe:_Arial_Normal" pitchFamily="34" charset="0"/>
                        </a:rPr>
                        <a:t>zećerıt</a:t>
                      </a:r>
                      <a:r>
                        <a:rPr lang="tr-TR" sz="2400" b="0" i="0" u="none" strike="noStrike">
                          <a:solidFill>
                            <a:srgbClr val="000000"/>
                          </a:solidFill>
                          <a:latin typeface="Adıǵe:_Arial_Normal" pitchFamily="34" charset="0"/>
                          <a:cs typeface="Adıǵe:_Arial_Normal" pitchFamily="34" charset="0"/>
                        </a:rPr>
                        <a:t> </a:t>
                      </a:r>
                    </a:p>
                  </a:txBody>
                  <a:tcPr marL="0" marR="0" marT="0" marB="0" anchor="b">
                    <a:lnL>
                      <a:noFill/>
                    </a:lnL>
                    <a:lnR>
                      <a:noFill/>
                    </a:lnR>
                    <a:lnT>
                      <a:noFill/>
                    </a:lnT>
                    <a:lnB>
                      <a:noFill/>
                    </a:lnB>
                    <a:solidFill>
                      <a:srgbClr val="F4EBE0"/>
                    </a:solidFill>
                  </a:tcPr>
                </a:tc>
                <a:tc>
                  <a:txBody>
                    <a:bodyPr/>
                    <a:lstStyle/>
                    <a:p>
                      <a:pPr algn="l" rtl="0" fontAlgn="b"/>
                      <a:r>
                        <a:rPr lang="tr-TR" sz="2400" b="0" i="0" u="none" strike="noStrike">
                          <a:solidFill>
                            <a:srgbClr val="000000"/>
                          </a:solidFill>
                          <a:latin typeface="Adıǵe:_Arial_Normal" pitchFamily="34" charset="0"/>
                          <a:cs typeface="Adıǵe:_Arial_Normal" pitchFamily="34" charset="0"/>
                        </a:rPr>
                        <a:t>Baba oğul  </a:t>
                      </a:r>
                      <a:r>
                        <a:rPr lang="tr-TR" sz="2400" b="0" i="0" u="none" strike="noStrike">
                          <a:solidFill>
                            <a:srgbClr val="FF0000"/>
                          </a:solidFill>
                          <a:latin typeface="Adıǵe:_Arial_Normal" pitchFamily="34" charset="0"/>
                          <a:cs typeface="Adıǵe:_Arial_Normal" pitchFamily="34" charset="0"/>
                        </a:rPr>
                        <a:t>yan yana</a:t>
                      </a:r>
                      <a:r>
                        <a:rPr lang="tr-TR" sz="2400" b="0" i="0" u="none" strike="noStrike">
                          <a:solidFill>
                            <a:srgbClr val="000000"/>
                          </a:solidFill>
                          <a:latin typeface="Adıǵe:_Arial_Normal" pitchFamily="34" charset="0"/>
                          <a:cs typeface="Adıǵe:_Arial_Normal" pitchFamily="34" charset="0"/>
                        </a:rPr>
                        <a:t> duruyor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2"/>
                  </a:ext>
                </a:extLst>
              </a:tr>
              <a:tr h="618356">
                <a:tc>
                  <a:txBody>
                    <a:bodyPr/>
                    <a:lstStyle/>
                    <a:p>
                      <a:pPr algn="l" rtl="0" fontAlgn="b"/>
                      <a:r>
                        <a:rPr lang="tr-TR" sz="2400" b="0" i="0" u="none" strike="noStrike">
                          <a:solidFill>
                            <a:srgbClr val="000000"/>
                          </a:solidFill>
                          <a:latin typeface="Adıǵe:_Arial_Normal" pitchFamily="34" charset="0"/>
                          <a:cs typeface="Adıǵe:_Arial_Normal" pitchFamily="34" charset="0"/>
                        </a:rPr>
                        <a:t>  Bzıwır </a:t>
                      </a:r>
                      <a:r>
                        <a:rPr lang="tr-TR" sz="2400" b="0" i="0" u="none" strike="noStrike" err="1">
                          <a:solidFill>
                            <a:srgbClr val="000000"/>
                          </a:solidFill>
                          <a:latin typeface="Adıǵe:_Arial_Normal" pitchFamily="34" charset="0"/>
                          <a:cs typeface="Adıǵe:_Arial_Normal" pitchFamily="34" charset="0"/>
                        </a:rPr>
                        <a:t>çıǵı</a:t>
                      </a:r>
                      <a:r>
                        <a:rPr lang="tr-TR" sz="2400" b="0" i="0" u="none" strike="noStrike">
                          <a:solidFill>
                            <a:srgbClr val="000000"/>
                          </a:solidFill>
                          <a:latin typeface="Adıǵe:_Arial_Normal" pitchFamily="34" charset="0"/>
                          <a:cs typeface="Adıǵe:_Arial_Normal" pitchFamily="34" charset="0"/>
                        </a:rPr>
                        <a:t> şhapem </a:t>
                      </a:r>
                      <a:r>
                        <a:rPr lang="tr-TR" sz="2400" b="0" i="0" u="none" strike="noStrike">
                          <a:solidFill>
                            <a:srgbClr val="FF0000"/>
                          </a:solidFill>
                          <a:latin typeface="Adıǵe:_Arial_Normal" pitchFamily="34" charset="0"/>
                          <a:cs typeface="Adıǵe:_Arial_Normal" pitchFamily="34" charset="0"/>
                        </a:rPr>
                        <a:t>pıs </a:t>
                      </a:r>
                      <a:endParaRPr lang="tr-TR" sz="2400" b="0" i="0" u="none" strike="noStrike">
                        <a:solidFill>
                          <a:srgbClr val="000000"/>
                        </a:solidFill>
                        <a:latin typeface="Adıǵe:_Arial_Normal" pitchFamily="34" charset="0"/>
                        <a:cs typeface="Adıǵe:_Arial_Normal" pitchFamily="34" charset="0"/>
                      </a:endParaRPr>
                    </a:p>
                  </a:txBody>
                  <a:tcPr marL="0" marR="0" marT="0" marB="0" anchor="b">
                    <a:lnL>
                      <a:noFill/>
                    </a:lnL>
                    <a:lnR>
                      <a:noFill/>
                    </a:lnR>
                    <a:lnT>
                      <a:noFill/>
                    </a:lnT>
                    <a:lnB>
                      <a:noFill/>
                    </a:lnB>
                    <a:solidFill>
                      <a:srgbClr val="F4EBE0"/>
                    </a:solidFill>
                  </a:tcPr>
                </a:tc>
                <a:tc>
                  <a:txBody>
                    <a:bodyPr/>
                    <a:lstStyle/>
                    <a:p>
                      <a:pPr algn="l" rtl="0" fontAlgn="b"/>
                      <a:r>
                        <a:rPr lang="tr-TR" sz="2400" b="0" i="0" u="none" strike="noStrike">
                          <a:solidFill>
                            <a:srgbClr val="000000"/>
                          </a:solidFill>
                          <a:latin typeface="Adıǵe:_Arial_Normal" pitchFamily="34" charset="0"/>
                          <a:cs typeface="Adıǵe:_Arial_Normal" pitchFamily="34" charset="0"/>
                        </a:rPr>
                        <a:t>Kuş ağacın </a:t>
                      </a:r>
                      <a:r>
                        <a:rPr lang="tr-TR" sz="2400" b="0" i="0" u="none" strike="noStrike">
                          <a:solidFill>
                            <a:srgbClr val="FF0000"/>
                          </a:solidFill>
                          <a:latin typeface="Adıǵe:_Arial_Normal" pitchFamily="34" charset="0"/>
                          <a:cs typeface="Adıǵe:_Arial_Normal" pitchFamily="34" charset="0"/>
                        </a:rPr>
                        <a:t>tepesinde</a:t>
                      </a:r>
                      <a:r>
                        <a:rPr lang="tr-TR" sz="2400" b="0" i="0" u="none" strike="noStrike">
                          <a:solidFill>
                            <a:srgbClr val="000000"/>
                          </a:solidFill>
                          <a:latin typeface="Adıǵe:_Arial_Normal" pitchFamily="34" charset="0"/>
                          <a:cs typeface="Adıǵe:_Arial_Normal" pitchFamily="34" charset="0"/>
                        </a:rPr>
                        <a:t> oturuyor.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015002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5000">
        <p:split orient="vert"/>
      </p:transition>
    </mc:Choice>
    <mc:Fallback xmlns="">
      <p:transition spd="slow" advClick="0" advTm="25000">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3"/>
          <p:cNvSpPr>
            <a:spLocks noChangeArrowheads="1"/>
          </p:cNvSpPr>
          <p:nvPr/>
        </p:nvSpPr>
        <p:spPr bwMode="auto">
          <a:xfrm>
            <a:off x="2727512" y="653783"/>
            <a:ext cx="6481763" cy="576262"/>
          </a:xfrm>
          <a:prstGeom prst="rect">
            <a:avLst/>
          </a:prstGeom>
          <a:noFill/>
          <a:ln w="9525">
            <a:noFill/>
            <a:miter lim="800000"/>
            <a:headEnd/>
            <a:tailEnd/>
          </a:ln>
          <a:effectLst/>
        </p:spPr>
        <p:txBody>
          <a:bodyPr anchor="ctr"/>
          <a:lstStyle/>
          <a:p>
            <a:pPr algn="ctr" fontAlgn="auto">
              <a:spcBef>
                <a:spcPts val="0"/>
              </a:spcBef>
              <a:spcAft>
                <a:spcPts val="0"/>
              </a:spcAft>
              <a:defRPr/>
            </a:pPr>
            <a:r>
              <a:rPr lang="tr-TR" sz="2400" b="1" ker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ZAĞORE ĹEPSAPEXER</a:t>
            </a:r>
          </a:p>
          <a:p>
            <a:pPr algn="ctr" fontAlgn="auto">
              <a:spcBef>
                <a:spcPts val="0"/>
              </a:spcBef>
              <a:spcAft>
                <a:spcPts val="0"/>
              </a:spcAft>
              <a:defRPr/>
            </a:pPr>
            <a:r>
              <a:rPr lang="tr-TR" sz="2400" kern="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Bazı Edatlar</a:t>
            </a:r>
            <a:endParaRPr lang="tr-TR" sz="2400" b="1" kern="0">
              <a:solidFill>
                <a:schemeClr val="tx1"/>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Rectangle 5"/>
          <p:cNvSpPr>
            <a:spLocks noChangeArrowheads="1"/>
          </p:cNvSpPr>
          <p:nvPr/>
        </p:nvSpPr>
        <p:spPr bwMode="auto">
          <a:xfrm>
            <a:off x="4595805" y="5857895"/>
            <a:ext cx="3209925" cy="561975"/>
          </a:xfrm>
          <a:prstGeom prst="rect">
            <a:avLst/>
          </a:prstGeom>
          <a:noFill/>
          <a:ln w="9525">
            <a:noFill/>
            <a:miter lim="800000"/>
            <a:headEnd/>
            <a:tailEnd/>
          </a:ln>
        </p:spPr>
        <p:txBody>
          <a:bodyPr anchor="ctr"/>
          <a:lstStyle/>
          <a:p>
            <a:pPr algn="ctr" fontAlgn="auto">
              <a:spcBef>
                <a:spcPts val="0"/>
              </a:spcBef>
              <a:spcAft>
                <a:spcPts val="0"/>
              </a:spcAft>
              <a:defRPr/>
            </a:pPr>
            <a:r>
              <a:rPr lang="tr-TR" sz="1200" kern="0">
                <a:solidFill>
                  <a:schemeClr val="tx1"/>
                </a:solidFill>
                <a:latin typeface="Times New Roman" pitchFamily="18" charset="0"/>
              </a:rPr>
              <a:t>www.danef.com</a:t>
            </a:r>
          </a:p>
        </p:txBody>
      </p:sp>
      <p:sp>
        <p:nvSpPr>
          <p:cNvPr id="9"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600" b="1" kern="0">
                <a:solidFill>
                  <a:schemeClr val="tx1"/>
                </a:solidFill>
              </a:rPr>
              <a:pPr fontAlgn="auto">
                <a:spcBef>
                  <a:spcPts val="0"/>
                </a:spcBef>
                <a:spcAft>
                  <a:spcPts val="0"/>
                </a:spcAft>
                <a:defRPr/>
              </a:pPr>
              <a:t>47</a:t>
            </a:fld>
            <a:endParaRPr lang="en-US" sz="1600" b="1" kern="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532335896"/>
              </p:ext>
            </p:extLst>
          </p:nvPr>
        </p:nvGraphicFramePr>
        <p:xfrm>
          <a:off x="3778559" y="1358188"/>
          <a:ext cx="4634882" cy="5094975"/>
        </p:xfrm>
        <a:graphic>
          <a:graphicData uri="http://schemas.openxmlformats.org/drawingml/2006/table">
            <a:tbl>
              <a:tblPr/>
              <a:tblGrid>
                <a:gridCol w="2474642">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yićeğ</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yiş`eğ</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yipaşha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0"/>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zetét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ćerıt</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érıt</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1"/>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ćet</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ét</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yićıu</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yişıu</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2"/>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xet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zetéĺ</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3"/>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det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şıt</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4"/>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yiwıj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peut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5"/>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yićıbıće</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yıibıće</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yiqoš</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6"/>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yićıb</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yıib</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zerıt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7"/>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kot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zexet</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8"/>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fedew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peşü`et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09"/>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upe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zećerıt</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zeérıt</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10"/>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pıs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err="1">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zegoĺ</a:t>
                      </a:r>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11"/>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pıt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yipe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12"/>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zegot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ut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13"/>
                  </a:ext>
                </a:extLst>
              </a:tr>
              <a:tr h="339665">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  zepıt </a:t>
                      </a:r>
                    </a:p>
                  </a:txBody>
                  <a:tcPr marL="0" marR="0" marT="0" marB="0" anchor="b">
                    <a:lnL>
                      <a:noFill/>
                    </a:lnL>
                    <a:lnR>
                      <a:noFill/>
                    </a:lnR>
                    <a:lnT>
                      <a:noFill/>
                    </a:lnT>
                    <a:lnB>
                      <a:noFill/>
                    </a:lnB>
                    <a:solidFill>
                      <a:srgbClr val="F4EBE0"/>
                    </a:solidFill>
                  </a:tcPr>
                </a:tc>
                <a:tc>
                  <a:txBody>
                    <a:bodyPr/>
                    <a:lstStyle/>
                    <a:p>
                      <a:pPr algn="l" rtl="0" fontAlgn="b"/>
                      <a:r>
                        <a:rPr lang="tr-TR" sz="2000" b="0" i="0" u="none" strike="noStrike">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yipaşha </a:t>
                      </a:r>
                    </a:p>
                  </a:txBody>
                  <a:tcPr marL="0" marR="0" marT="0" marB="0" anchor="b">
                    <a:lnL>
                      <a:noFill/>
                    </a:lnL>
                    <a:lnR>
                      <a:noFill/>
                    </a:lnR>
                    <a:lnT>
                      <a:noFill/>
                    </a:lnT>
                    <a:lnB>
                      <a:noFill/>
                    </a:lnB>
                    <a:solidFill>
                      <a:srgbClr val="F4EBE0"/>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719719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5000">
        <p:split orient="vert"/>
      </p:transition>
    </mc:Choice>
    <mc:Fallback xmlns="">
      <p:transition spd="slow" advClick="0" advTm="15000">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27715" name="Rectangle 3"/>
          <p:cNvSpPr>
            <a:spLocks noChangeArrowheads="1"/>
          </p:cNvSpPr>
          <p:nvPr/>
        </p:nvSpPr>
        <p:spPr bwMode="auto">
          <a:xfrm>
            <a:off x="1524000" y="4292600"/>
            <a:ext cx="8820150" cy="1371600"/>
          </a:xfrm>
          <a:prstGeom prst="rect">
            <a:avLst/>
          </a:prstGeom>
          <a:noFill/>
          <a:ln w="9525">
            <a:noFill/>
            <a:miter lim="800000"/>
            <a:headEnd/>
            <a:tailEnd/>
          </a:ln>
          <a:effectLst/>
        </p:spPr>
        <p:txBody>
          <a:bodyPr anchor="ctr"/>
          <a:lstStyle/>
          <a:p>
            <a:pPr algn="ctr" fontAlgn="auto">
              <a:spcBef>
                <a:spcPts val="0"/>
              </a:spcBef>
              <a:spcAft>
                <a:spcPts val="0"/>
              </a:spcAft>
              <a:defRPr/>
            </a:pPr>
            <a:r>
              <a:rPr lang="tr-TR" sz="2400" b="1" kern="0">
                <a:solidFill>
                  <a:schemeClr val="tx2"/>
                </a:solidFill>
                <a:effectLst>
                  <a:outerShdw blurRad="38100" dist="38100" dir="2700000" algn="tl">
                    <a:srgbClr val="000000"/>
                  </a:outerShdw>
                </a:effectLst>
              </a:rPr>
              <a:t> </a:t>
            </a:r>
            <a:endParaRPr lang="tr-TR" sz="1400" b="1" kern="0">
              <a:solidFill>
                <a:schemeClr val="tx1"/>
              </a:solidFill>
              <a:effectLst>
                <a:outerShdw blurRad="38100" dist="38100" dir="2700000" algn="tl">
                  <a:srgbClr val="000000"/>
                </a:outerShdw>
              </a:effectLst>
            </a:endParaRPr>
          </a:p>
        </p:txBody>
      </p:sp>
      <p:sp>
        <p:nvSpPr>
          <p:cNvPr id="56324" name="Rectangle 5"/>
          <p:cNvSpPr>
            <a:spLocks noChangeArrowheads="1"/>
          </p:cNvSpPr>
          <p:nvPr/>
        </p:nvSpPr>
        <p:spPr bwMode="auto">
          <a:xfrm>
            <a:off x="4524378" y="6072191"/>
            <a:ext cx="3209925" cy="561975"/>
          </a:xfrm>
          <a:prstGeom prst="rect">
            <a:avLst/>
          </a:prstGeom>
          <a:noFill/>
          <a:ln w="9525">
            <a:noFill/>
            <a:miter lim="800000"/>
            <a:headEnd/>
            <a:tailEnd/>
          </a:ln>
        </p:spPr>
        <p:txBody>
          <a:bodyPr anchor="ctr"/>
          <a:lstStyle/>
          <a:p>
            <a:pPr algn="ctr" fontAlgn="auto">
              <a:spcBef>
                <a:spcPts val="0"/>
              </a:spcBef>
              <a:spcAft>
                <a:spcPts val="0"/>
              </a:spcAft>
              <a:defRPr/>
            </a:pPr>
            <a:r>
              <a:rPr lang="tr-TR" sz="1600" kern="0">
                <a:solidFill>
                  <a:schemeClr val="bg1"/>
                </a:solidFill>
              </a:rPr>
              <a:t>www.danef.com</a:t>
            </a:r>
          </a:p>
        </p:txBody>
      </p:sp>
      <p:sp>
        <p:nvSpPr>
          <p:cNvPr id="56325" name="Rectangle 331"/>
          <p:cNvSpPr>
            <a:spLocks noChangeArrowheads="1"/>
          </p:cNvSpPr>
          <p:nvPr/>
        </p:nvSpPr>
        <p:spPr bwMode="auto">
          <a:xfrm>
            <a:off x="3111100" y="1119830"/>
            <a:ext cx="5485233" cy="369332"/>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tr-TR" sz="1800" b="1" kern="0">
                <a:solidFill>
                  <a:schemeClr val="bg1"/>
                </a:solidFill>
              </a:rPr>
              <a:t>FİİL  ÇEKİMLERİ</a:t>
            </a:r>
          </a:p>
        </p:txBody>
      </p:sp>
      <p:sp>
        <p:nvSpPr>
          <p:cNvPr id="8" name="Rectangle 5"/>
          <p:cNvSpPr>
            <a:spLocks noChangeArrowheads="1"/>
          </p:cNvSpPr>
          <p:nvPr/>
        </p:nvSpPr>
        <p:spPr bwMode="auto">
          <a:xfrm>
            <a:off x="2100064" y="1916832"/>
            <a:ext cx="8604448" cy="3744416"/>
          </a:xfrm>
          <a:prstGeom prst="rect">
            <a:avLst/>
          </a:prstGeom>
          <a:noFill/>
          <a:ln w="9525">
            <a:noFill/>
            <a:miter lim="800000"/>
            <a:headEnd/>
            <a:tailEnd/>
          </a:ln>
        </p:spPr>
        <p:txBody>
          <a:bodyPr anchor="ctr"/>
          <a:lstStyle/>
          <a:p>
            <a:pPr fontAlgn="auto">
              <a:lnSpc>
                <a:spcPct val="200000"/>
              </a:lnSpc>
              <a:spcBef>
                <a:spcPts val="0"/>
              </a:spcBef>
              <a:spcAft>
                <a:spcPts val="0"/>
              </a:spcAft>
              <a:defRPr/>
            </a:pPr>
            <a:r>
              <a:rPr lang="tr-TR" sz="1800" b="1" kern="0">
                <a:solidFill>
                  <a:schemeClr val="bg1"/>
                </a:solidFill>
              </a:rPr>
              <a:t>Dilimizde 65.000 üzerinde fiil  mevcuttur.</a:t>
            </a:r>
          </a:p>
          <a:p>
            <a:pPr fontAlgn="auto">
              <a:lnSpc>
                <a:spcPct val="200000"/>
              </a:lnSpc>
              <a:spcBef>
                <a:spcPts val="0"/>
              </a:spcBef>
              <a:spcAft>
                <a:spcPts val="0"/>
              </a:spcAft>
              <a:defRPr/>
            </a:pPr>
            <a:r>
              <a:rPr lang="tr-TR" sz="1800" b="1" kern="0" err="1">
                <a:solidFill>
                  <a:schemeClr val="bg1"/>
                </a:solidFill>
              </a:rPr>
              <a:t>Tesbit</a:t>
            </a:r>
            <a:r>
              <a:rPr lang="tr-TR" sz="1800" b="1" kern="0">
                <a:solidFill>
                  <a:schemeClr val="bg1"/>
                </a:solidFill>
              </a:rPr>
              <a:t> edebildiğimiz 155 zaman çekim formunun  bilgisayar programı bitmiştir. </a:t>
            </a:r>
          </a:p>
          <a:p>
            <a:pPr fontAlgn="auto">
              <a:lnSpc>
                <a:spcPct val="200000"/>
              </a:lnSpc>
              <a:spcBef>
                <a:spcPts val="0"/>
              </a:spcBef>
              <a:spcAft>
                <a:spcPts val="0"/>
              </a:spcAft>
              <a:defRPr/>
            </a:pPr>
            <a:r>
              <a:rPr lang="tr-TR" sz="1800" b="1" kern="0">
                <a:solidFill>
                  <a:schemeClr val="bg1"/>
                </a:solidFill>
              </a:rPr>
              <a:t>Fiiller; eylemin yönüne, nesne alıp almamasına göre çekim formuna girerler</a:t>
            </a:r>
          </a:p>
          <a:p>
            <a:pPr fontAlgn="auto">
              <a:lnSpc>
                <a:spcPct val="200000"/>
              </a:lnSpc>
              <a:spcBef>
                <a:spcPts val="0"/>
              </a:spcBef>
              <a:spcAft>
                <a:spcPts val="0"/>
              </a:spcAft>
              <a:defRPr/>
            </a:pPr>
            <a:r>
              <a:rPr lang="tr-TR" sz="1800" b="1" kern="0">
                <a:solidFill>
                  <a:schemeClr val="bg1"/>
                </a:solidFill>
              </a:rPr>
              <a:t>Başlangıç seviyesinde dil öğrenimi için  güncel 200 civarındaki fiil kafi gelebilir</a:t>
            </a:r>
          </a:p>
          <a:p>
            <a:pPr fontAlgn="auto">
              <a:lnSpc>
                <a:spcPct val="200000"/>
              </a:lnSpc>
              <a:spcBef>
                <a:spcPts val="0"/>
              </a:spcBef>
              <a:spcAft>
                <a:spcPts val="0"/>
              </a:spcAft>
              <a:defRPr/>
            </a:pPr>
            <a:r>
              <a:rPr lang="tr-TR" sz="1800" b="1" kern="0">
                <a:solidFill>
                  <a:schemeClr val="bg1"/>
                </a:solidFill>
              </a:rPr>
              <a:t>Geçmiş zaman, şimdiki zaman gelecek zaman çekimlerini öğrenmek ile </a:t>
            </a:r>
            <a:r>
              <a:rPr lang="tr-TR" sz="1800" b="1" kern="0" err="1">
                <a:solidFill>
                  <a:schemeClr val="bg1"/>
                </a:solidFill>
              </a:rPr>
              <a:t>başlanabilinir</a:t>
            </a:r>
            <a:r>
              <a:rPr lang="tr-TR" sz="1800" b="1" kern="0">
                <a:solidFill>
                  <a:schemeClr val="bg1"/>
                </a:solidFill>
              </a:rPr>
              <a:t>.</a:t>
            </a:r>
          </a:p>
          <a:p>
            <a:pPr fontAlgn="auto">
              <a:lnSpc>
                <a:spcPct val="200000"/>
              </a:lnSpc>
              <a:spcBef>
                <a:spcPts val="0"/>
              </a:spcBef>
              <a:spcAft>
                <a:spcPts val="0"/>
              </a:spcAft>
              <a:defRPr/>
            </a:pPr>
            <a:r>
              <a:rPr lang="tr-TR" sz="1800" b="1" kern="0">
                <a:solidFill>
                  <a:schemeClr val="bg1"/>
                </a:solidFill>
              </a:rPr>
              <a:t>Tüm fiil çekimlerini  </a:t>
            </a:r>
            <a:r>
              <a:rPr lang="tr-TR" sz="1800" b="1" kern="0">
                <a:solidFill>
                  <a:srgbClr val="FF0000"/>
                </a:solidFill>
              </a:rPr>
              <a:t>www.danef.com</a:t>
            </a:r>
            <a:r>
              <a:rPr lang="tr-TR" sz="1800" b="1" kern="0">
                <a:solidFill>
                  <a:schemeClr val="bg1"/>
                </a:solidFill>
              </a:rPr>
              <a:t>  de yüklü olan </a:t>
            </a:r>
            <a:r>
              <a:rPr lang="tr-TR" sz="1800" b="1" kern="0" err="1">
                <a:solidFill>
                  <a:srgbClr val="FF0000"/>
                </a:solidFill>
              </a:rPr>
              <a:t>fiilmatik</a:t>
            </a:r>
            <a:r>
              <a:rPr lang="tr-TR" sz="1800" b="1" kern="0">
                <a:solidFill>
                  <a:schemeClr val="bg1"/>
                </a:solidFill>
              </a:rPr>
              <a:t> ile yapabilirsiniz.</a:t>
            </a:r>
          </a:p>
          <a:p>
            <a:pPr fontAlgn="auto">
              <a:lnSpc>
                <a:spcPct val="200000"/>
              </a:lnSpc>
              <a:spcBef>
                <a:spcPts val="0"/>
              </a:spcBef>
              <a:spcAft>
                <a:spcPts val="0"/>
              </a:spcAft>
              <a:defRPr/>
            </a:pPr>
            <a:endParaRPr lang="tr-TR" sz="1800" b="1" kern="0">
              <a:solidFill>
                <a:schemeClr val="bg1"/>
              </a:solidFill>
            </a:endParaRPr>
          </a:p>
        </p:txBody>
      </p:sp>
      <p:sp>
        <p:nvSpPr>
          <p:cNvPr id="9"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600" b="1" kern="0">
                <a:solidFill>
                  <a:schemeClr val="bg1"/>
                </a:solidFill>
              </a:rPr>
              <a:pPr fontAlgn="auto">
                <a:spcBef>
                  <a:spcPts val="0"/>
                </a:spcBef>
                <a:spcAft>
                  <a:spcPts val="0"/>
                </a:spcAft>
                <a:defRPr/>
              </a:pPr>
              <a:t>48</a:t>
            </a:fld>
            <a:endParaRPr lang="en-US" sz="1600" b="1" kern="0">
              <a:solidFill>
                <a:schemeClr val="bg1"/>
              </a:solidFill>
            </a:endParaRPr>
          </a:p>
        </p:txBody>
      </p:sp>
    </p:spTree>
    <p:extLst>
      <p:ext uri="{BB962C8B-B14F-4D97-AF65-F5344CB8AC3E}">
        <p14:creationId xmlns:p14="http://schemas.microsoft.com/office/powerpoint/2010/main" val="577724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0000">
        <p:split orient="vert"/>
      </p:transition>
    </mc:Choice>
    <mc:Fallback xmlns="">
      <p:transition spd="slow" advClick="0" advTm="20000">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851058" y="689322"/>
            <a:ext cx="8459787" cy="579438"/>
          </a:xfrm>
          <a:prstGeom prst="rect">
            <a:avLst/>
          </a:prstGeom>
          <a:noFill/>
          <a:ln w="9525">
            <a:noFill/>
            <a:miter lim="800000"/>
            <a:headEnd/>
            <a:tailEnd/>
          </a:ln>
        </p:spPr>
        <p:txBody>
          <a:bodyPr anchor="ctr"/>
          <a:lstStyle/>
          <a:p>
            <a:pPr algn="ctr" fontAlgn="auto">
              <a:spcBef>
                <a:spcPts val="0"/>
              </a:spcBef>
              <a:spcAft>
                <a:spcPts val="0"/>
              </a:spcAft>
              <a:defRPr/>
            </a:pPr>
            <a:r>
              <a:rPr lang="tr-TR" sz="2400" b="1" kern="0">
                <a:solidFill>
                  <a:schemeClr val="accent1">
                    <a:lumMod val="50000"/>
                  </a:schemeClr>
                </a:solidFill>
              </a:rPr>
              <a:t> </a:t>
            </a:r>
            <a:endParaRPr lang="tr-TR" sz="4000" b="1" kern="0">
              <a:solidFill>
                <a:schemeClr val="accent1">
                  <a:lumMod val="50000"/>
                </a:schemeClr>
              </a:solidFill>
            </a:endParaRPr>
          </a:p>
          <a:p>
            <a:pPr algn="ctr" fontAlgn="auto">
              <a:spcBef>
                <a:spcPts val="0"/>
              </a:spcBef>
              <a:spcAft>
                <a:spcPts val="0"/>
              </a:spcAft>
              <a:defRPr/>
            </a:pPr>
            <a:endParaRPr lang="tr-TR" sz="1600" kern="0">
              <a:solidFill>
                <a:schemeClr val="bg1"/>
              </a:solidFill>
              <a:latin typeface="ArialAdige2" pitchFamily="34" charset="0"/>
              <a:cs typeface="ArialAdige2" pitchFamily="34" charset="0"/>
            </a:endParaRPr>
          </a:p>
        </p:txBody>
      </p:sp>
      <p:sp>
        <p:nvSpPr>
          <p:cNvPr id="907270" name="Rectangle 6"/>
          <p:cNvSpPr>
            <a:spLocks noChangeArrowheads="1"/>
          </p:cNvSpPr>
          <p:nvPr/>
        </p:nvSpPr>
        <p:spPr bwMode="auto">
          <a:xfrm>
            <a:off x="2998788" y="6096003"/>
            <a:ext cx="6481762" cy="576263"/>
          </a:xfrm>
          <a:prstGeom prst="rect">
            <a:avLst/>
          </a:prstGeom>
          <a:noFill/>
          <a:ln w="9525">
            <a:noFill/>
            <a:miter lim="800000"/>
            <a:headEnd/>
            <a:tailEnd/>
          </a:ln>
          <a:effectLst/>
        </p:spPr>
        <p:txBody>
          <a:bodyPr anchor="ctr"/>
          <a:lstStyle/>
          <a:p>
            <a:pPr algn="ctr" fontAlgn="auto">
              <a:spcBef>
                <a:spcPts val="0"/>
              </a:spcBef>
              <a:spcAft>
                <a:spcPts val="0"/>
              </a:spcAft>
              <a:defRPr/>
            </a:pPr>
            <a:r>
              <a:rPr lang="tr-TR" sz="1600" kern="0">
                <a:solidFill>
                  <a:schemeClr val="bg1"/>
                </a:solidFill>
              </a:rPr>
              <a:t>www.danef.com</a:t>
            </a:r>
            <a:br>
              <a:rPr lang="tr-TR" sz="1800" b="1" kern="0">
                <a:solidFill>
                  <a:schemeClr val="accent1">
                    <a:lumMod val="50000"/>
                  </a:schemeClr>
                </a:solidFill>
                <a:effectLst>
                  <a:outerShdw blurRad="38100" dist="38100" dir="2700000" algn="tl">
                    <a:srgbClr val="000000"/>
                  </a:outerShdw>
                </a:effectLst>
              </a:rPr>
            </a:br>
            <a:endParaRPr lang="tr-TR" sz="1800" b="1" kern="0">
              <a:solidFill>
                <a:schemeClr val="accent1">
                  <a:lumMod val="50000"/>
                </a:schemeClr>
              </a:solidFill>
              <a:effectLst>
                <a:outerShdw blurRad="38100" dist="38100" dir="2700000" algn="tl">
                  <a:srgbClr val="000000"/>
                </a:outerShdw>
              </a:effectLst>
            </a:endParaRPr>
          </a:p>
        </p:txBody>
      </p:sp>
      <p:sp>
        <p:nvSpPr>
          <p:cNvPr id="13"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600" b="1" kern="0">
                <a:solidFill>
                  <a:schemeClr val="bg1"/>
                </a:solidFill>
              </a:rPr>
              <a:pPr fontAlgn="auto">
                <a:spcBef>
                  <a:spcPts val="0"/>
                </a:spcBef>
                <a:spcAft>
                  <a:spcPts val="0"/>
                </a:spcAft>
                <a:defRPr/>
              </a:pPr>
              <a:t>49</a:t>
            </a:fld>
            <a:endParaRPr lang="en-US" sz="1600" b="1" kern="0">
              <a:solidFill>
                <a:schemeClr val="bg1"/>
              </a:solidFill>
            </a:endParaRPr>
          </a:p>
        </p:txBody>
      </p:sp>
      <p:sp>
        <p:nvSpPr>
          <p:cNvPr id="16" name="Rectangle 2"/>
          <p:cNvSpPr>
            <a:spLocks noChangeArrowheads="1"/>
          </p:cNvSpPr>
          <p:nvPr/>
        </p:nvSpPr>
        <p:spPr bwMode="auto">
          <a:xfrm>
            <a:off x="2835968" y="1340768"/>
            <a:ext cx="6932443" cy="3747790"/>
          </a:xfrm>
          <a:prstGeom prst="rect">
            <a:avLst/>
          </a:prstGeom>
          <a:noFill/>
          <a:ln w="9525">
            <a:noFill/>
            <a:miter lim="800000"/>
            <a:headEnd/>
            <a:tailEnd/>
          </a:ln>
        </p:spPr>
        <p:txBody>
          <a:bodyPr anchor="ctr"/>
          <a:lstStyle/>
          <a:p>
            <a:pPr algn="ctr" fontAlgn="auto">
              <a:spcBef>
                <a:spcPts val="0"/>
              </a:spcBef>
              <a:spcAft>
                <a:spcPts val="0"/>
              </a:spcAft>
              <a:defRPr/>
            </a:pPr>
            <a:r>
              <a:rPr lang="tr-TR" sz="2400" b="1" kern="0">
                <a:solidFill>
                  <a:schemeClr val="accent1">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br>
              <a:rPr lang="tr-TR" sz="2400" b="1" kern="0">
                <a:solidFill>
                  <a:schemeClr val="accent1">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br>
            <a:br>
              <a:rPr lang="tr-TR" sz="1050" b="1" kern="0">
                <a:solidFill>
                  <a:schemeClr val="accent1">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rPr>
            </a:br>
            <a:r>
              <a:rPr lang="tr-TR" sz="18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32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VEKTÖR ḢUŞIEXER</a:t>
            </a:r>
            <a:endParaRPr lang="tr-TR" sz="3200" b="1" kern="0">
              <a:solidFill>
                <a:schemeClr val="accent1">
                  <a:lumMod val="50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fontAlgn="auto">
              <a:spcBef>
                <a:spcPts val="0"/>
              </a:spcBef>
              <a:spcAft>
                <a:spcPts val="0"/>
              </a:spcAft>
              <a:defRPr/>
            </a:pP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téxın, </a:t>
            </a:r>
            <a:r>
              <a:rPr lang="tr-TR" sz="1600" kern="0" err="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kıćexın</a:t>
            </a: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1600" kern="0" err="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uźın</a:t>
            </a: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1600" kern="0" err="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yeźıxın</a:t>
            </a: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1600" kern="0" err="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kéźıxın</a:t>
            </a: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1600" kern="0" err="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xetḣın</a:t>
            </a: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1600" kern="0" err="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koźen</a:t>
            </a: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fontAlgn="auto">
              <a:spcBef>
                <a:spcPts val="0"/>
              </a:spcBef>
              <a:spcAft>
                <a:spcPts val="0"/>
              </a:spcAft>
              <a:defRPr/>
            </a:pPr>
            <a:endPar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fontAlgn="auto">
              <a:lnSpc>
                <a:spcPct val="200000"/>
              </a:lnSpc>
              <a:spcBef>
                <a:spcPts val="0"/>
              </a:spcBef>
              <a:spcAft>
                <a:spcPts val="0"/>
              </a:spcAft>
              <a:defRPr/>
            </a:pP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Dilimizde ön ekler, tekil veya kombine olarak fiil kökü ile kaynaşırlar.</a:t>
            </a:r>
          </a:p>
          <a:p>
            <a:pPr fontAlgn="auto">
              <a:lnSpc>
                <a:spcPct val="200000"/>
              </a:lnSpc>
              <a:spcBef>
                <a:spcPts val="0"/>
              </a:spcBef>
              <a:spcAft>
                <a:spcPts val="0"/>
              </a:spcAft>
              <a:defRPr/>
            </a:pP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Konum ekleri ile eylemin yönünü belirler. </a:t>
            </a:r>
          </a:p>
          <a:p>
            <a:pPr fontAlgn="auto">
              <a:lnSpc>
                <a:spcPct val="200000"/>
              </a:lnSpc>
              <a:spcBef>
                <a:spcPts val="0"/>
              </a:spcBef>
              <a:spcAft>
                <a:spcPts val="0"/>
              </a:spcAft>
              <a:defRPr/>
            </a:pP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Fiil çekimlerinde </a:t>
            </a:r>
            <a:r>
              <a:rPr lang="tr-TR" sz="1600" kern="0">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şahıs zamiri</a:t>
            </a: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ön ek ile fiil kökü arasına girer</a:t>
            </a:r>
          </a:p>
          <a:p>
            <a:pPr fontAlgn="auto">
              <a:lnSpc>
                <a:spcPct val="200000"/>
              </a:lnSpc>
              <a:spcBef>
                <a:spcPts val="0"/>
              </a:spcBef>
              <a:spcAft>
                <a:spcPts val="0"/>
              </a:spcAft>
              <a:defRPr/>
            </a:pP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Eylemin yönünü belirler (</a:t>
            </a:r>
            <a:r>
              <a:rPr lang="tr-TR" sz="1600" kern="0" err="1">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té</a:t>
            </a:r>
            <a:r>
              <a:rPr lang="tr-TR" sz="1600" kern="0" err="1">
                <a:solidFill>
                  <a:srgbClr val="FF0000"/>
                </a:solidFill>
                <a:latin typeface="Arial Unicode MS" panose="020B0604020202020204" pitchFamily="34" charset="-128"/>
                <a:ea typeface="Arial Unicode MS" panose="020B0604020202020204" pitchFamily="34" charset="-128"/>
                <a:cs typeface="Arial Unicode MS" panose="020B0604020202020204" pitchFamily="34" charset="-128"/>
              </a:rPr>
              <a:t>se</a:t>
            </a:r>
            <a:r>
              <a:rPr lang="tr-TR" sz="1600" kern="0" err="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xı</a:t>
            </a: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tr-TR" sz="1600" kern="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üstünden</a:t>
            </a: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alıyorum)</a:t>
            </a:r>
          </a:p>
          <a:p>
            <a:pPr fontAlgn="auto">
              <a:lnSpc>
                <a:spcPct val="200000"/>
              </a:lnSpc>
              <a:spcBef>
                <a:spcPts val="0"/>
              </a:spcBef>
              <a:spcAft>
                <a:spcPts val="0"/>
              </a:spcAft>
              <a:defRPr/>
            </a:pPr>
            <a:r>
              <a:rPr lang="tr-TR" sz="1600" kern="0" err="1">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Fiilerimizin</a:t>
            </a:r>
            <a:r>
              <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 çoğunluğu bu fiil gurubundadır. </a:t>
            </a:r>
          </a:p>
          <a:p>
            <a:pPr algn="ctr" fontAlgn="auto">
              <a:lnSpc>
                <a:spcPct val="200000"/>
              </a:lnSpc>
              <a:spcBef>
                <a:spcPts val="0"/>
              </a:spcBef>
              <a:spcAft>
                <a:spcPts val="0"/>
              </a:spcAft>
              <a:defRPr/>
            </a:pPr>
            <a:endParaRPr lang="tr-TR" sz="1600"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750210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0000">
        <p:split orient="vert"/>
      </p:transition>
    </mc:Choice>
    <mc:Fallback xmlns="">
      <p:transition spd="slow" advClick="0" advTm="20000">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9" name="Group 923"/>
          <p:cNvGraphicFramePr>
            <a:graphicFrameLocks noGrp="1"/>
          </p:cNvGraphicFramePr>
          <p:nvPr>
            <p:ph sz="half" idx="1"/>
            <p:extLst>
              <p:ext uri="{D42A27DB-BD31-4B8C-83A1-F6EECF244321}">
                <p14:modId xmlns:p14="http://schemas.microsoft.com/office/powerpoint/2010/main" val="5030514"/>
              </p:ext>
            </p:extLst>
          </p:nvPr>
        </p:nvGraphicFramePr>
        <p:xfrm>
          <a:off x="2207571" y="2748880"/>
          <a:ext cx="7920881" cy="2718348"/>
        </p:xfrm>
        <a:graphic>
          <a:graphicData uri="http://schemas.openxmlformats.org/drawingml/2006/table">
            <a:tbl>
              <a:tblPr/>
              <a:tblGrid>
                <a:gridCol w="2045506">
                  <a:extLst>
                    <a:ext uri="{9D8B030D-6E8A-4147-A177-3AD203B41FA5}">
                      <a16:colId xmlns:a16="http://schemas.microsoft.com/office/drawing/2014/main" val="20000"/>
                    </a:ext>
                  </a:extLst>
                </a:gridCol>
                <a:gridCol w="2155481">
                  <a:extLst>
                    <a:ext uri="{9D8B030D-6E8A-4147-A177-3AD203B41FA5}">
                      <a16:colId xmlns:a16="http://schemas.microsoft.com/office/drawing/2014/main" val="20001"/>
                    </a:ext>
                  </a:extLst>
                </a:gridCol>
                <a:gridCol w="1847660">
                  <a:extLst>
                    <a:ext uri="{9D8B030D-6E8A-4147-A177-3AD203B41FA5}">
                      <a16:colId xmlns:a16="http://schemas.microsoft.com/office/drawing/2014/main" val="20002"/>
                    </a:ext>
                  </a:extLst>
                </a:gridCol>
                <a:gridCol w="1872234">
                  <a:extLst>
                    <a:ext uri="{9D8B030D-6E8A-4147-A177-3AD203B41FA5}">
                      <a16:colId xmlns:a16="http://schemas.microsoft.com/office/drawing/2014/main" val="20003"/>
                    </a:ext>
                  </a:extLst>
                </a:gridCol>
              </a:tblGrid>
              <a:tr h="453058">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yar, sevgili</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keşen</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keş</a:t>
                      </a:r>
                      <a:r>
                        <a:rPr kumimoji="0" lang="tr-TR" sz="1800" b="1" i="0" u="none" strike="noStrike" cap="none" normalizeH="0" baseline="0">
                          <a:ln>
                            <a:noFill/>
                          </a:ln>
                          <a:solidFill>
                            <a:srgbClr val="FF6600"/>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en</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rgbClr val="0000CC"/>
                          </a:solidFill>
                          <a:effectLst/>
                          <a:latin typeface="Arial Unicode MS" panose="020B0604020202020204" pitchFamily="34" charset="-128"/>
                          <a:ea typeface="Arial Unicode MS" panose="020B0604020202020204" pitchFamily="34" charset="-128"/>
                          <a:cs typeface="Arial Unicode MS" panose="020B0604020202020204" pitchFamily="34" charset="-128"/>
                        </a:rPr>
                        <a:t>bilmek</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a:noFill/>
                    </a:lnB>
                    <a:lnTlToBr>
                      <a:noFill/>
                    </a:lnTlToBr>
                    <a:lnBlToTr>
                      <a:noFill/>
                    </a:lnBlToTr>
                    <a:solidFill>
                      <a:srgbClr val="F8F5E8"/>
                    </a:solidFill>
                  </a:tcPr>
                </a:tc>
                <a:extLst>
                  <a:ext uri="{0D108BD9-81ED-4DB2-BD59-A6C34878D82A}">
                    <a16:rowId xmlns:a16="http://schemas.microsoft.com/office/drawing/2014/main" val="10000"/>
                  </a:ext>
                </a:extLst>
              </a:tr>
              <a:tr h="453058">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içeriye çekili</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xeşağ</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xeş</a:t>
                      </a:r>
                      <a:r>
                        <a:rPr kumimoji="0" lang="tr-TR" sz="1800" b="1" i="0" u="none" strike="noStrike" cap="none" normalizeH="0" baseline="0">
                          <a:ln>
                            <a:noFill/>
                          </a:ln>
                          <a:solidFill>
                            <a:srgbClr val="FF6600"/>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ağ</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rgbClr val="0000CC"/>
                          </a:solidFill>
                          <a:effectLst/>
                          <a:latin typeface="Arial Unicode MS" panose="020B0604020202020204" pitchFamily="34" charset="-128"/>
                          <a:ea typeface="Arial Unicode MS" panose="020B0604020202020204" pitchFamily="34" charset="-128"/>
                          <a:cs typeface="Arial Unicode MS" panose="020B0604020202020204" pitchFamily="34" charset="-128"/>
                        </a:rPr>
                        <a:t>dikili, ekili</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extLst>
                  <a:ext uri="{0D108BD9-81ED-4DB2-BD59-A6C34878D82A}">
                    <a16:rowId xmlns:a16="http://schemas.microsoft.com/office/drawing/2014/main" val="10001"/>
                  </a:ext>
                </a:extLst>
              </a:tr>
              <a:tr h="453058">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içine batmak</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xewen</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xew</a:t>
                      </a:r>
                      <a:r>
                        <a:rPr kumimoji="0" lang="tr-TR" sz="1800" b="1" i="0" u="none" strike="noStrike" cap="none" normalizeH="0" baseline="0">
                          <a:ln>
                            <a:noFill/>
                          </a:ln>
                          <a:solidFill>
                            <a:srgbClr val="FF6600"/>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en</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rgbClr val="0000CC"/>
                          </a:solidFill>
                          <a:effectLst/>
                          <a:latin typeface="Arial Unicode MS" panose="020B0604020202020204" pitchFamily="34" charset="-128"/>
                          <a:ea typeface="Arial Unicode MS" panose="020B0604020202020204" pitchFamily="34" charset="-128"/>
                          <a:cs typeface="Arial Unicode MS" panose="020B0604020202020204" pitchFamily="34" charset="-128"/>
                        </a:rPr>
                        <a:t>çentikleme</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extLst>
                  <a:ext uri="{0D108BD9-81ED-4DB2-BD59-A6C34878D82A}">
                    <a16:rowId xmlns:a16="http://schemas.microsoft.com/office/drawing/2014/main" val="10002"/>
                  </a:ext>
                </a:extLst>
              </a:tr>
              <a:tr h="453058">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kokusunu alma</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yewın</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yew</a:t>
                      </a:r>
                      <a:r>
                        <a:rPr kumimoji="0" lang="tr-TR" sz="1800" b="1" i="0" u="none" strike="noStrike" cap="none" normalizeH="0" baseline="0">
                          <a:ln>
                            <a:noFill/>
                          </a:ln>
                          <a:solidFill>
                            <a:srgbClr val="FF6600"/>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ın</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kern="1200" cap="none" normalizeH="0" baseline="0">
                          <a:ln>
                            <a:noFill/>
                          </a:ln>
                          <a:solidFill>
                            <a:srgbClr val="0000CC"/>
                          </a:solidFill>
                          <a:effectLst/>
                          <a:latin typeface="Arial Unicode MS" panose="020B0604020202020204" pitchFamily="34" charset="-128"/>
                          <a:ea typeface="Arial Unicode MS" panose="020B0604020202020204" pitchFamily="34" charset="-128"/>
                          <a:cs typeface="Arial Unicode MS" panose="020B0604020202020204" pitchFamily="34" charset="-128"/>
                        </a:rPr>
                        <a:t>gagalama</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extLst>
                  <a:ext uri="{0D108BD9-81ED-4DB2-BD59-A6C34878D82A}">
                    <a16:rowId xmlns:a16="http://schemas.microsoft.com/office/drawing/2014/main" val="10003"/>
                  </a:ext>
                </a:extLst>
              </a:tr>
              <a:tr h="453058">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bey</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pşı</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pş</a:t>
                      </a:r>
                      <a:r>
                        <a:rPr kumimoji="0" lang="tr-TR" sz="1800" b="1" i="0" u="none" strike="noStrike" cap="none" normalizeH="0" baseline="0">
                          <a:ln>
                            <a:noFill/>
                          </a:ln>
                          <a:solidFill>
                            <a:srgbClr val="FF6600"/>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ı</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rgbClr val="0000CC"/>
                          </a:solidFill>
                          <a:effectLst/>
                          <a:latin typeface="Arial Unicode MS" panose="020B0604020202020204" pitchFamily="34" charset="-128"/>
                          <a:ea typeface="Arial Unicode MS" panose="020B0604020202020204" pitchFamily="34" charset="-128"/>
                          <a:cs typeface="Arial Unicode MS" panose="020B0604020202020204" pitchFamily="34" charset="-128"/>
                        </a:rPr>
                        <a:t>on</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a:noFill/>
                    </a:lnB>
                    <a:lnTlToBr>
                      <a:noFill/>
                    </a:lnTlToBr>
                    <a:lnBlToTr>
                      <a:noFill/>
                    </a:lnBlToTr>
                    <a:solidFill>
                      <a:srgbClr val="F8F5E8"/>
                    </a:solidFill>
                  </a:tcPr>
                </a:tc>
                <a:extLst>
                  <a:ext uri="{0D108BD9-81ED-4DB2-BD59-A6C34878D82A}">
                    <a16:rowId xmlns:a16="http://schemas.microsoft.com/office/drawing/2014/main" val="10004"/>
                  </a:ext>
                </a:extLst>
              </a:tr>
              <a:tr h="453058">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yap</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solidFill>
                      <a:srgbClr val="EDE5C5"/>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ş</a:t>
                      </a:r>
                      <a:r>
                        <a:rPr kumimoji="0" lang="tr-TR" sz="1800" b="1" i="0" u="none" strike="noStrike" cap="none" normalizeH="0" baseline="0">
                          <a:ln>
                            <a:noFill/>
                          </a:ln>
                          <a:solidFill>
                            <a:srgbClr val="FF6600"/>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r>
                        <a:rPr kumimoji="0" lang="tr-TR" sz="18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ı</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solidFill>
                      <a:srgbClr val="EDE5C5"/>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1" i="0" u="none" strike="noStrike" cap="none" normalizeH="0" baseline="0">
                          <a:ln>
                            <a:noFill/>
                          </a:ln>
                          <a:solidFill>
                            <a:srgbClr val="3333CC"/>
                          </a:solidFill>
                          <a:effectLst/>
                          <a:latin typeface="Arial Unicode MS" panose="020B0604020202020204" pitchFamily="34" charset="-128"/>
                          <a:ea typeface="Arial Unicode MS" panose="020B0604020202020204" pitchFamily="34" charset="-128"/>
                          <a:cs typeface="Arial Unicode MS" panose="020B0604020202020204" pitchFamily="34" charset="-128"/>
                        </a:rPr>
                        <a:t>şı</a:t>
                      </a:r>
                      <a:r>
                        <a:rPr kumimoji="0" lang="tr-TR" sz="1800" b="1" i="0" u="none" strike="noStrike" cap="none" normalizeH="0" baseline="0">
                          <a:ln>
                            <a:noFill/>
                          </a:ln>
                          <a:solidFill>
                            <a:srgbClr val="FF6600"/>
                          </a:solidFill>
                          <a:effectLst/>
                          <a:latin typeface="Arial Unicode MS" panose="020B0604020202020204" pitchFamily="34" charset="-128"/>
                          <a:ea typeface="Arial Unicode MS" panose="020B0604020202020204" pitchFamily="34" charset="-128"/>
                          <a:cs typeface="Arial Unicode MS" panose="020B0604020202020204" pitchFamily="34" charset="-128"/>
                        </a:rPr>
                        <a:t>`</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solidFill>
                      <a:srgbClr val="EDE5C5"/>
                    </a:solidFill>
                  </a:tcPr>
                </a:tc>
                <a:tc>
                  <a:txBody>
                    <a:bodyPr/>
                    <a:lstStyle/>
                    <a:p>
                      <a:pPr marL="547688" marR="0" lvl="0" indent="-411163" algn="l" defTabSz="914400" rtl="0" eaLnBrk="1" fontAlgn="b" latinLnBrk="0" hangingPunct="1">
                        <a:lnSpc>
                          <a:spcPct val="100000"/>
                        </a:lnSpc>
                        <a:spcBef>
                          <a:spcPct val="0"/>
                        </a:spcBef>
                        <a:spcAft>
                          <a:spcPct val="0"/>
                        </a:spcAft>
                        <a:buClrTx/>
                        <a:buSzTx/>
                        <a:buFontTx/>
                        <a:buNone/>
                        <a:tabLst/>
                      </a:pPr>
                      <a:r>
                        <a:rPr kumimoji="0" lang="tr-TR" sz="1800" b="0" i="0" u="none" strike="noStrike" cap="none" normalizeH="0" baseline="0">
                          <a:ln>
                            <a:noFill/>
                          </a:ln>
                          <a:solidFill>
                            <a:srgbClr val="0000CC"/>
                          </a:solidFill>
                          <a:effectLst/>
                          <a:latin typeface="Arial Unicode MS" panose="020B0604020202020204" pitchFamily="34" charset="-128"/>
                          <a:ea typeface="Arial Unicode MS" panose="020B0604020202020204" pitchFamily="34" charset="-128"/>
                          <a:cs typeface="Arial Unicode MS" panose="020B0604020202020204" pitchFamily="34" charset="-128"/>
                        </a:rPr>
                        <a:t>var</a:t>
                      </a:r>
                    </a:p>
                  </a:txBody>
                  <a:tcPr anchor="b"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a:noFill/>
                    </a:lnT>
                    <a:lnB w="12700" cap="flat" cmpd="sng" algn="ctr">
                      <a:solidFill>
                        <a:schemeClr val="bg2"/>
                      </a:solidFill>
                      <a:prstDash val="solid"/>
                      <a:round/>
                      <a:headEnd type="none" w="med" len="med"/>
                      <a:tailEnd type="none" w="med" len="med"/>
                    </a:lnB>
                    <a:lnTlToBr>
                      <a:noFill/>
                    </a:lnTlToBr>
                    <a:lnBlToTr>
                      <a:noFill/>
                    </a:lnBlToTr>
                    <a:solidFill>
                      <a:srgbClr val="EDE5C5"/>
                    </a:solidFill>
                  </a:tcPr>
                </a:tc>
                <a:extLst>
                  <a:ext uri="{0D108BD9-81ED-4DB2-BD59-A6C34878D82A}">
                    <a16:rowId xmlns:a16="http://schemas.microsoft.com/office/drawing/2014/main" val="10006"/>
                  </a:ext>
                </a:extLst>
              </a:tr>
            </a:tbl>
          </a:graphicData>
        </a:graphic>
      </p:graphicFrame>
      <p:sp>
        <p:nvSpPr>
          <p:cNvPr id="8" name="Slide Number Placeholder 7"/>
          <p:cNvSpPr>
            <a:spLocks noGrp="1"/>
          </p:cNvSpPr>
          <p:nvPr>
            <p:ph type="sldNum" sz="quarter" idx="12"/>
          </p:nvPr>
        </p:nvSpPr>
        <p:spPr/>
        <p:txBody>
          <a:bodyPr/>
          <a:lstStyle/>
          <a:p>
            <a:pPr>
              <a:defRPr/>
            </a:pPr>
            <a:fld id="{941AEFB0-B81C-428A-B51F-8940FCAF146D}" type="slidenum">
              <a:rPr lang="tr-TR" smtClean="0"/>
              <a:pPr>
                <a:defRPr/>
              </a:pPr>
              <a:t>5</a:t>
            </a:fld>
            <a:endParaRPr lang="tr-TR"/>
          </a:p>
        </p:txBody>
      </p:sp>
      <p:sp>
        <p:nvSpPr>
          <p:cNvPr id="41001" name="Rectangle 39"/>
          <p:cNvSpPr>
            <a:spLocks noRot="1" noChangeArrowheads="1"/>
          </p:cNvSpPr>
          <p:nvPr/>
        </p:nvSpPr>
        <p:spPr bwMode="auto">
          <a:xfrm>
            <a:off x="1524000" y="332656"/>
            <a:ext cx="9144000" cy="2304256"/>
          </a:xfrm>
          <a:prstGeom prst="rect">
            <a:avLst/>
          </a:prstGeom>
          <a:noFill/>
          <a:ln w="9525">
            <a:noFill/>
            <a:miter lim="800000"/>
            <a:headEnd/>
            <a:tailEnd/>
          </a:ln>
        </p:spPr>
        <p:txBody>
          <a:bodyPr anchor="ctr"/>
          <a:lstStyle/>
          <a:p>
            <a:pPr algn="ctr">
              <a:lnSpc>
                <a:spcPct val="150000"/>
              </a:lnSpc>
            </a:pPr>
            <a:r>
              <a:rPr lang="tr-TR" sz="2000" b="1">
                <a:solidFill>
                  <a:schemeClr val="bg1"/>
                </a:solidFill>
                <a:latin typeface="Arial Unicode MS" pitchFamily="34" charset="-128"/>
                <a:ea typeface="Arial Unicode MS" pitchFamily="34" charset="-128"/>
                <a:cs typeface="Arial Unicode MS" pitchFamily="34" charset="-128"/>
              </a:rPr>
              <a:t>WIÇÜṔE ( ` )</a:t>
            </a:r>
          </a:p>
          <a:p>
            <a:pPr algn="ctr">
              <a:lnSpc>
                <a:spcPct val="150000"/>
              </a:lnSpc>
            </a:pPr>
            <a:r>
              <a:rPr lang="tr-TR" sz="2000">
                <a:solidFill>
                  <a:schemeClr val="bg1"/>
                </a:solidFill>
                <a:latin typeface="Arial Unicode MS" pitchFamily="34" charset="-128"/>
                <a:ea typeface="Arial Unicode MS" pitchFamily="34" charset="-128"/>
                <a:cs typeface="Arial Unicode MS" pitchFamily="34" charset="-128"/>
              </a:rPr>
              <a:t>Adıǵabzem xet zağore guşıaxer zefede txepkıće txığemiy yakeoáće zefeşhaf. Wıçüpe ćıpḣer accent grave ( ` ) guşıar tımıwnıkow zı guşıaw tetxı. </a:t>
            </a:r>
          </a:p>
          <a:p>
            <a:pPr algn="ctr">
              <a:lnSpc>
                <a:spcPct val="150000"/>
              </a:lnSpc>
            </a:pPr>
            <a:r>
              <a:rPr lang="tr-TR" sz="2000">
                <a:solidFill>
                  <a:schemeClr val="bg1"/>
                </a:solidFill>
                <a:latin typeface="Arial Unicode MS" pitchFamily="34" charset="-128"/>
                <a:ea typeface="Arial Unicode MS" pitchFamily="34" charset="-128"/>
                <a:cs typeface="Arial Unicode MS" pitchFamily="34" charset="-128"/>
              </a:rPr>
              <a:t>Zıxet guşıamiy zı oktaw nıko fediz tızetéwçöw tıkéce. </a:t>
            </a:r>
            <a:br>
              <a:rPr lang="tr-TR" sz="2000">
                <a:solidFill>
                  <a:schemeClr val="tx1"/>
                </a:solidFill>
                <a:latin typeface="Arial Unicode MS" pitchFamily="34" charset="-128"/>
                <a:ea typeface="Arial Unicode MS" pitchFamily="34" charset="-128"/>
                <a:cs typeface="Arial Unicode MS" pitchFamily="34" charset="-128"/>
              </a:rPr>
            </a:br>
            <a:endParaRPr lang="tr-TR" sz="2000">
              <a:solidFill>
                <a:schemeClr val="tx1"/>
              </a:solidFill>
              <a:latin typeface="Arial Unicode MS" pitchFamily="34" charset="-128"/>
              <a:ea typeface="Arial Unicode MS" pitchFamily="34" charset="-128"/>
              <a:cs typeface="Arial Unicode MS" pitchFamily="34" charset="-128"/>
            </a:endParaRPr>
          </a:p>
        </p:txBody>
      </p:sp>
      <p:sp>
        <p:nvSpPr>
          <p:cNvPr id="14" name="Rectangle 9"/>
          <p:cNvSpPr>
            <a:spLocks noChangeArrowheads="1"/>
          </p:cNvSpPr>
          <p:nvPr/>
        </p:nvSpPr>
        <p:spPr bwMode="auto">
          <a:xfrm>
            <a:off x="4810125" y="6165307"/>
            <a:ext cx="2928938" cy="365125"/>
          </a:xfrm>
          <a:prstGeom prst="rect">
            <a:avLst/>
          </a:prstGeom>
          <a:noFill/>
          <a:ln w="9525">
            <a:noFill/>
            <a:miter lim="800000"/>
            <a:headEnd/>
            <a:tailEnd/>
          </a:ln>
          <a:effectLst/>
        </p:spPr>
        <p:txBody>
          <a:bodyPr anchor="ctr"/>
          <a:lstStyle/>
          <a:p>
            <a:pPr algn="ctr">
              <a:defRPr/>
            </a:pPr>
            <a:endParaRPr lang="tr-TR" sz="1400" b="1">
              <a:solidFill>
                <a:schemeClr val="bg1"/>
              </a:solidFill>
            </a:endParaRPr>
          </a:p>
          <a:p>
            <a:pPr algn="ctr">
              <a:defRPr/>
            </a:pPr>
            <a:endParaRPr lang="tr-TR" sz="1400" b="1">
              <a:solidFill>
                <a:schemeClr val="bg1"/>
              </a:solidFill>
            </a:endParaRPr>
          </a:p>
          <a:p>
            <a:pPr algn="ctr">
              <a:defRPr/>
            </a:pPr>
            <a:endParaRPr lang="tr-TR" sz="1400" b="1">
              <a:solidFill>
                <a:schemeClr val="bg1"/>
              </a:solidFill>
            </a:endParaRPr>
          </a:p>
          <a:p>
            <a:pPr algn="ctr">
              <a:defRPr/>
            </a:pPr>
            <a:br>
              <a:rPr lang="tr-TR" sz="2000" b="1">
                <a:solidFill>
                  <a:schemeClr val="tx1"/>
                </a:solidFill>
                <a:effectLst>
                  <a:outerShdw blurRad="38100" dist="38100" dir="2700000" algn="tl">
                    <a:srgbClr val="000000">
                      <a:alpha val="43137"/>
                    </a:srgbClr>
                  </a:outerShdw>
                </a:effectLst>
              </a:rPr>
            </a:br>
            <a:br>
              <a:rPr lang="tr-TR" sz="2000" b="1">
                <a:solidFill>
                  <a:schemeClr val="tx1"/>
                </a:solidFill>
                <a:effectLst>
                  <a:outerShdw blurRad="38100" dist="38100" dir="2700000" algn="tl">
                    <a:srgbClr val="000000">
                      <a:alpha val="43137"/>
                    </a:srgbClr>
                  </a:outerShdw>
                </a:effectLst>
              </a:rPr>
            </a:br>
            <a:endParaRPr lang="tr-TR" sz="2000" b="1" u="sng">
              <a:solidFill>
                <a:schemeClr val="tx1"/>
              </a:solidFill>
              <a:effectLst>
                <a:outerShdw blurRad="38100" dist="38100" dir="2700000" algn="tl">
                  <a:srgbClr val="000000">
                    <a:alpha val="43137"/>
                  </a:srgbClr>
                </a:outerShdw>
              </a:effectLst>
            </a:endParaRPr>
          </a:p>
        </p:txBody>
      </p:sp>
      <p:pic>
        <p:nvPicPr>
          <p:cNvPr id="2" name="wuçüṕ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55739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5000">
        <p:split orient="vert"/>
      </p:transition>
    </mc:Choice>
    <mc:Fallback xmlns="">
      <p:transition spd="slow" advClick="0" advTm="2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1524012" y="5622805"/>
          <a:ext cx="9143988" cy="615043"/>
        </p:xfrm>
        <a:graphic>
          <a:graphicData uri="http://schemas.openxmlformats.org/drawingml/2006/table">
            <a:tbl>
              <a:tblPr/>
              <a:tblGrid>
                <a:gridCol w="435428">
                  <a:extLst>
                    <a:ext uri="{9D8B030D-6E8A-4147-A177-3AD203B41FA5}">
                      <a16:colId xmlns:a16="http://schemas.microsoft.com/office/drawing/2014/main" val="20000"/>
                    </a:ext>
                  </a:extLst>
                </a:gridCol>
                <a:gridCol w="435428">
                  <a:extLst>
                    <a:ext uri="{9D8B030D-6E8A-4147-A177-3AD203B41FA5}">
                      <a16:colId xmlns:a16="http://schemas.microsoft.com/office/drawing/2014/main" val="20001"/>
                    </a:ext>
                  </a:extLst>
                </a:gridCol>
                <a:gridCol w="435428">
                  <a:extLst>
                    <a:ext uri="{9D8B030D-6E8A-4147-A177-3AD203B41FA5}">
                      <a16:colId xmlns:a16="http://schemas.microsoft.com/office/drawing/2014/main" val="20002"/>
                    </a:ext>
                  </a:extLst>
                </a:gridCol>
                <a:gridCol w="435428">
                  <a:extLst>
                    <a:ext uri="{9D8B030D-6E8A-4147-A177-3AD203B41FA5}">
                      <a16:colId xmlns:a16="http://schemas.microsoft.com/office/drawing/2014/main" val="20003"/>
                    </a:ext>
                  </a:extLst>
                </a:gridCol>
                <a:gridCol w="435428">
                  <a:extLst>
                    <a:ext uri="{9D8B030D-6E8A-4147-A177-3AD203B41FA5}">
                      <a16:colId xmlns:a16="http://schemas.microsoft.com/office/drawing/2014/main" val="20004"/>
                    </a:ext>
                  </a:extLst>
                </a:gridCol>
                <a:gridCol w="435428">
                  <a:extLst>
                    <a:ext uri="{9D8B030D-6E8A-4147-A177-3AD203B41FA5}">
                      <a16:colId xmlns:a16="http://schemas.microsoft.com/office/drawing/2014/main" val="20005"/>
                    </a:ext>
                  </a:extLst>
                </a:gridCol>
                <a:gridCol w="435428">
                  <a:extLst>
                    <a:ext uri="{9D8B030D-6E8A-4147-A177-3AD203B41FA5}">
                      <a16:colId xmlns:a16="http://schemas.microsoft.com/office/drawing/2014/main" val="20006"/>
                    </a:ext>
                  </a:extLst>
                </a:gridCol>
                <a:gridCol w="435428">
                  <a:extLst>
                    <a:ext uri="{9D8B030D-6E8A-4147-A177-3AD203B41FA5}">
                      <a16:colId xmlns:a16="http://schemas.microsoft.com/office/drawing/2014/main" val="20007"/>
                    </a:ext>
                  </a:extLst>
                </a:gridCol>
                <a:gridCol w="435428">
                  <a:extLst>
                    <a:ext uri="{9D8B030D-6E8A-4147-A177-3AD203B41FA5}">
                      <a16:colId xmlns:a16="http://schemas.microsoft.com/office/drawing/2014/main" val="20008"/>
                    </a:ext>
                  </a:extLst>
                </a:gridCol>
                <a:gridCol w="435428">
                  <a:extLst>
                    <a:ext uri="{9D8B030D-6E8A-4147-A177-3AD203B41FA5}">
                      <a16:colId xmlns:a16="http://schemas.microsoft.com/office/drawing/2014/main" val="20009"/>
                    </a:ext>
                  </a:extLst>
                </a:gridCol>
                <a:gridCol w="435428">
                  <a:extLst>
                    <a:ext uri="{9D8B030D-6E8A-4147-A177-3AD203B41FA5}">
                      <a16:colId xmlns:a16="http://schemas.microsoft.com/office/drawing/2014/main" val="20010"/>
                    </a:ext>
                  </a:extLst>
                </a:gridCol>
                <a:gridCol w="435428">
                  <a:extLst>
                    <a:ext uri="{9D8B030D-6E8A-4147-A177-3AD203B41FA5}">
                      <a16:colId xmlns:a16="http://schemas.microsoft.com/office/drawing/2014/main" val="20011"/>
                    </a:ext>
                  </a:extLst>
                </a:gridCol>
                <a:gridCol w="435428">
                  <a:extLst>
                    <a:ext uri="{9D8B030D-6E8A-4147-A177-3AD203B41FA5}">
                      <a16:colId xmlns:a16="http://schemas.microsoft.com/office/drawing/2014/main" val="20012"/>
                    </a:ext>
                  </a:extLst>
                </a:gridCol>
                <a:gridCol w="435428">
                  <a:extLst>
                    <a:ext uri="{9D8B030D-6E8A-4147-A177-3AD203B41FA5}">
                      <a16:colId xmlns:a16="http://schemas.microsoft.com/office/drawing/2014/main" val="20013"/>
                    </a:ext>
                  </a:extLst>
                </a:gridCol>
                <a:gridCol w="435428">
                  <a:extLst>
                    <a:ext uri="{9D8B030D-6E8A-4147-A177-3AD203B41FA5}">
                      <a16:colId xmlns:a16="http://schemas.microsoft.com/office/drawing/2014/main" val="20014"/>
                    </a:ext>
                  </a:extLst>
                </a:gridCol>
                <a:gridCol w="435428">
                  <a:extLst>
                    <a:ext uri="{9D8B030D-6E8A-4147-A177-3AD203B41FA5}">
                      <a16:colId xmlns:a16="http://schemas.microsoft.com/office/drawing/2014/main" val="20015"/>
                    </a:ext>
                  </a:extLst>
                </a:gridCol>
                <a:gridCol w="435428">
                  <a:extLst>
                    <a:ext uri="{9D8B030D-6E8A-4147-A177-3AD203B41FA5}">
                      <a16:colId xmlns:a16="http://schemas.microsoft.com/office/drawing/2014/main" val="20016"/>
                    </a:ext>
                  </a:extLst>
                </a:gridCol>
                <a:gridCol w="435428">
                  <a:extLst>
                    <a:ext uri="{9D8B030D-6E8A-4147-A177-3AD203B41FA5}">
                      <a16:colId xmlns:a16="http://schemas.microsoft.com/office/drawing/2014/main" val="20017"/>
                    </a:ext>
                  </a:extLst>
                </a:gridCol>
                <a:gridCol w="435428">
                  <a:extLst>
                    <a:ext uri="{9D8B030D-6E8A-4147-A177-3AD203B41FA5}">
                      <a16:colId xmlns:a16="http://schemas.microsoft.com/office/drawing/2014/main" val="20018"/>
                    </a:ext>
                  </a:extLst>
                </a:gridCol>
                <a:gridCol w="435428">
                  <a:extLst>
                    <a:ext uri="{9D8B030D-6E8A-4147-A177-3AD203B41FA5}">
                      <a16:colId xmlns:a16="http://schemas.microsoft.com/office/drawing/2014/main" val="20019"/>
                    </a:ext>
                  </a:extLst>
                </a:gridCol>
                <a:gridCol w="435428">
                  <a:extLst>
                    <a:ext uri="{9D8B030D-6E8A-4147-A177-3AD203B41FA5}">
                      <a16:colId xmlns:a16="http://schemas.microsoft.com/office/drawing/2014/main" val="20020"/>
                    </a:ext>
                  </a:extLst>
                </a:gridCol>
              </a:tblGrid>
              <a:tr h="521409">
                <a:tc>
                  <a:txBody>
                    <a:bodyPr/>
                    <a:lstStyle/>
                    <a:p>
                      <a:pPr algn="ctr" rtl="0" fontAlgn="ctr"/>
                      <a:r>
                        <a:rPr lang="tr-TR" sz="2000" b="1" i="0" u="none" strike="noStrike">
                          <a:solidFill>
                            <a:srgbClr val="FF0000"/>
                          </a:solidFill>
                          <a:latin typeface="Arial Unicode MS" pitchFamily="34" charset="-128"/>
                          <a:ea typeface="Arial Unicode MS" pitchFamily="34" charset="-128"/>
                          <a:cs typeface="Arial Unicode MS" pitchFamily="34" charset="-128"/>
                        </a:rPr>
                        <a:t>kı </a:t>
                      </a:r>
                    </a:p>
                  </a:txBody>
                  <a:tcPr marL="5443" marR="5443" marT="5443" marB="0" anchor="ctr">
                    <a:lnL>
                      <a:noFill/>
                    </a:lnL>
                    <a:lnR>
                      <a:noFill/>
                    </a:lnR>
                    <a:lnT>
                      <a:noFill/>
                    </a:lnT>
                    <a:lnB>
                      <a:noFill/>
                    </a:lnB>
                    <a:solidFill>
                      <a:schemeClr val="accent6">
                        <a:lumMod val="40000"/>
                        <a:lumOff val="60000"/>
                      </a:schemeClr>
                    </a:solidFill>
                  </a:tcPr>
                </a:tc>
                <a:tc>
                  <a:txBody>
                    <a:bodyPr/>
                    <a:lstStyle/>
                    <a:p>
                      <a:pPr algn="ctr" rtl="0" fontAlgn="ctr"/>
                      <a:r>
                        <a:rPr lang="tr-TR" sz="2000" b="1" i="0" u="none" strike="noStrike">
                          <a:solidFill>
                            <a:srgbClr val="FF0000"/>
                          </a:solidFill>
                          <a:latin typeface="Arial Unicode MS" pitchFamily="34" charset="-128"/>
                          <a:ea typeface="Arial Unicode MS" pitchFamily="34" charset="-128"/>
                          <a:cs typeface="Arial Unicode MS" pitchFamily="34" charset="-128"/>
                        </a:rPr>
                        <a:t>ki</a:t>
                      </a:r>
                    </a:p>
                  </a:txBody>
                  <a:tcPr marL="5443" marR="5443" marT="5443" marB="0" anchor="ctr">
                    <a:lnL>
                      <a:noFill/>
                    </a:lnL>
                    <a:lnR>
                      <a:noFill/>
                    </a:lnR>
                    <a:lnT>
                      <a:noFill/>
                    </a:lnT>
                    <a:lnB>
                      <a:noFill/>
                    </a:lnB>
                    <a:solidFill>
                      <a:schemeClr val="accent6">
                        <a:lumMod val="40000"/>
                        <a:lumOff val="60000"/>
                      </a:schemeClr>
                    </a:solidFill>
                  </a:tcPr>
                </a:tc>
                <a:tc>
                  <a:txBody>
                    <a:bodyPr/>
                    <a:lstStyle/>
                    <a:p>
                      <a:pPr algn="ctr" rtl="0" fontAlgn="ctr"/>
                      <a:r>
                        <a:rPr lang="tr-TR" sz="2000" b="1" i="0" u="none" strike="noStrike">
                          <a:solidFill>
                            <a:srgbClr val="3333FF"/>
                          </a:solidFill>
                          <a:latin typeface="Arial Unicode MS" pitchFamily="34" charset="-128"/>
                          <a:ea typeface="Arial Unicode MS" pitchFamily="34" charset="-128"/>
                          <a:cs typeface="Arial Unicode MS" pitchFamily="34" charset="-128"/>
                        </a:rPr>
                        <a:t>fi</a:t>
                      </a:r>
                    </a:p>
                  </a:txBody>
                  <a:tcPr marL="5443" marR="5443" marT="5443" marB="0" anchor="ctr">
                    <a:lnL>
                      <a:noFill/>
                    </a:lnL>
                    <a:lnR>
                      <a:noFill/>
                    </a:lnR>
                    <a:lnT>
                      <a:noFill/>
                    </a:lnT>
                    <a:lnB>
                      <a:noFill/>
                    </a:lnB>
                    <a:solidFill>
                      <a:schemeClr val="accent6">
                        <a:lumMod val="40000"/>
                        <a:lumOff val="60000"/>
                      </a:schemeClr>
                    </a:solidFill>
                  </a:tcPr>
                </a:tc>
                <a:tc>
                  <a:txBody>
                    <a:bodyPr/>
                    <a:lstStyle/>
                    <a:p>
                      <a:pPr algn="ctr" rtl="0" fontAlgn="ctr"/>
                      <a:r>
                        <a:rPr lang="tr-TR" sz="2000" b="1" i="0" u="none" strike="noStrike">
                          <a:solidFill>
                            <a:srgbClr val="3333FF"/>
                          </a:solidFill>
                          <a:latin typeface="Arial Unicode MS" pitchFamily="34" charset="-128"/>
                          <a:ea typeface="Arial Unicode MS" pitchFamily="34" charset="-128"/>
                          <a:cs typeface="Arial Unicode MS" pitchFamily="34" charset="-128"/>
                        </a:rPr>
                        <a:t>fı</a:t>
                      </a:r>
                    </a:p>
                  </a:txBody>
                  <a:tcPr marL="5443" marR="5443" marT="5443" marB="0" anchor="ctr">
                    <a:lnL>
                      <a:noFill/>
                    </a:lnL>
                    <a:lnR>
                      <a:noFill/>
                    </a:lnR>
                    <a:lnT>
                      <a:noFill/>
                    </a:lnT>
                    <a:lnB>
                      <a:noFill/>
                    </a:lnB>
                    <a:solidFill>
                      <a:schemeClr val="accent6">
                        <a:lumMod val="40000"/>
                        <a:lumOff val="60000"/>
                      </a:schemeClr>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şı</a:t>
                      </a:r>
                    </a:p>
                  </a:txBody>
                  <a:tcPr marL="5443" marR="5443" marT="5443" marB="0" anchor="ctr">
                    <a:lnL>
                      <a:noFill/>
                    </a:lnL>
                    <a:lnR>
                      <a:noFill/>
                    </a:lnR>
                    <a:lnT>
                      <a:noFill/>
                    </a:lnT>
                    <a:lnB>
                      <a:noFill/>
                    </a:lnB>
                    <a:solidFill>
                      <a:schemeClr val="accent6">
                        <a:lumMod val="40000"/>
                        <a:lumOff val="60000"/>
                      </a:schemeClr>
                    </a:solidFill>
                  </a:tcPr>
                </a:tc>
                <a:tc>
                  <a:txBody>
                    <a:bodyPr/>
                    <a:lstStyle/>
                    <a:p>
                      <a:pPr algn="ctr" rtl="0" fontAlgn="ctr"/>
                      <a:r>
                        <a:rPr lang="tr-TR" sz="2000" b="1" i="0" u="none" strike="noStrike">
                          <a:solidFill>
                            <a:srgbClr val="FF9900"/>
                          </a:solidFill>
                          <a:latin typeface="Arial Unicode MS" pitchFamily="34" charset="-128"/>
                          <a:ea typeface="Arial Unicode MS" pitchFamily="34" charset="-128"/>
                          <a:cs typeface="Arial Unicode MS" pitchFamily="34" charset="-128"/>
                        </a:rPr>
                        <a:t>ze</a:t>
                      </a:r>
                    </a:p>
                  </a:txBody>
                  <a:tcPr marL="5443" marR="5443" marT="5443" marB="0" anchor="ctr">
                    <a:lnL>
                      <a:noFill/>
                    </a:lnL>
                    <a:lnR>
                      <a:noFill/>
                    </a:lnR>
                    <a:lnT>
                      <a:noFill/>
                    </a:lnT>
                    <a:lnB>
                      <a:noFill/>
                    </a:lnB>
                    <a:solidFill>
                      <a:srgbClr val="FFFFCC"/>
                    </a:solidFill>
                  </a:tcPr>
                </a:tc>
                <a:tc>
                  <a:txBody>
                    <a:bodyPr/>
                    <a:lstStyle/>
                    <a:p>
                      <a:pPr algn="ctr" rtl="0" fontAlgn="ctr"/>
                      <a:r>
                        <a:rPr lang="tr-TR" sz="2000" b="1" i="0" u="none" strike="noStrike">
                          <a:solidFill>
                            <a:srgbClr val="FF9900"/>
                          </a:solidFill>
                          <a:latin typeface="Arial Unicode MS" pitchFamily="34" charset="-128"/>
                          <a:ea typeface="Arial Unicode MS" pitchFamily="34" charset="-128"/>
                          <a:cs typeface="Arial Unicode MS" pitchFamily="34" charset="-128"/>
                        </a:rPr>
                        <a:t>zı</a:t>
                      </a:r>
                    </a:p>
                  </a:txBody>
                  <a:tcPr marL="5443" marR="5443" marT="5443" marB="0" anchor="ctr">
                    <a:lnL>
                      <a:noFill/>
                    </a:lnL>
                    <a:lnR>
                      <a:noFill/>
                    </a:lnR>
                    <a:lnT>
                      <a:noFill/>
                    </a:lnT>
                    <a:lnB>
                      <a:noFill/>
                    </a:lnB>
                    <a:solidFill>
                      <a:srgbClr val="FFFFCC"/>
                    </a:solidFill>
                  </a:tcPr>
                </a:tc>
                <a:tc>
                  <a:txBody>
                    <a:bodyPr/>
                    <a:lstStyle/>
                    <a:p>
                      <a:pPr algn="ctr" rtl="0" fontAlgn="ctr"/>
                      <a:r>
                        <a:rPr lang="tr-TR" sz="2000" b="1" i="0" u="none" strike="noStrike">
                          <a:solidFill>
                            <a:schemeClr val="accent6">
                              <a:lumMod val="75000"/>
                            </a:schemeClr>
                          </a:solidFill>
                          <a:latin typeface="Arial Unicode MS" pitchFamily="34" charset="-128"/>
                          <a:ea typeface="Arial Unicode MS" pitchFamily="34" charset="-128"/>
                          <a:cs typeface="Arial Unicode MS" pitchFamily="34" charset="-128"/>
                        </a:rPr>
                        <a:t>şü`ı</a:t>
                      </a:r>
                    </a:p>
                  </a:txBody>
                  <a:tcPr marL="5443" marR="5443" marT="5443" marB="0" anchor="ctr">
                    <a:lnL>
                      <a:noFill/>
                    </a:lnL>
                    <a:lnR>
                      <a:noFill/>
                    </a:lnR>
                    <a:lnT>
                      <a:noFill/>
                    </a:lnT>
                    <a:lnB>
                      <a:noFill/>
                    </a:lnB>
                    <a:solidFill>
                      <a:srgbClr val="FFFFCC"/>
                    </a:solidFill>
                  </a:tcPr>
                </a:tc>
                <a:tc>
                  <a:txBody>
                    <a:bodyPr/>
                    <a:lstStyle/>
                    <a:p>
                      <a:pPr algn="ctr" rtl="0" fontAlgn="ctr"/>
                      <a:r>
                        <a:rPr lang="tr-TR" sz="2000" b="1" i="0" u="none" strike="noStrike">
                          <a:solidFill>
                            <a:schemeClr val="accent1">
                              <a:lumMod val="75000"/>
                            </a:schemeClr>
                          </a:solidFill>
                          <a:latin typeface="Arial Unicode MS" pitchFamily="34" charset="-128"/>
                          <a:ea typeface="Arial Unicode MS" pitchFamily="34" charset="-128"/>
                          <a:cs typeface="Arial Unicode MS" pitchFamily="34" charset="-128"/>
                        </a:rPr>
                        <a:t>dı</a:t>
                      </a:r>
                    </a:p>
                  </a:txBody>
                  <a:tcPr marL="5443" marR="5443" marT="5443" marB="0" anchor="ctr">
                    <a:lnL>
                      <a:noFill/>
                    </a:lnL>
                    <a:lnR>
                      <a:noFill/>
                    </a:lnR>
                    <a:lnT>
                      <a:noFill/>
                    </a:lnT>
                    <a:lnB>
                      <a:noFill/>
                    </a:lnB>
                    <a:solidFill>
                      <a:srgbClr val="FFFFCC"/>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će</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go</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xe</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de</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ko</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ye</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yi</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té</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u</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pı</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pe</a:t>
                      </a:r>
                    </a:p>
                  </a:txBody>
                  <a:tcPr marL="5443" marR="5443" marT="5443" marB="0" anchor="ctr">
                    <a:lnL>
                      <a:noFill/>
                    </a:lnL>
                    <a:lnR>
                      <a:noFill/>
                    </a:lnR>
                    <a:lnT>
                      <a:noFill/>
                    </a:lnT>
                    <a:lnB>
                      <a:noFill/>
                    </a:lnB>
                    <a:solidFill>
                      <a:srgbClr val="FFB9B9"/>
                    </a:solidFill>
                  </a:tcPr>
                </a:tc>
                <a:tc>
                  <a:txBody>
                    <a:bodyPr/>
                    <a:lstStyle/>
                    <a:p>
                      <a:pPr algn="ctr" rtl="0" fontAlgn="ctr"/>
                      <a:r>
                        <a:rPr lang="tr-TR" sz="2000" b="1" i="0" u="none" strike="noStrike">
                          <a:solidFill>
                            <a:srgbClr val="000000"/>
                          </a:solidFill>
                          <a:latin typeface="Arial Unicode MS" pitchFamily="34" charset="-128"/>
                          <a:ea typeface="Arial Unicode MS" pitchFamily="34" charset="-128"/>
                          <a:cs typeface="Arial Unicode MS" pitchFamily="34" charset="-128"/>
                        </a:rPr>
                        <a:t>ĺı</a:t>
                      </a:r>
                    </a:p>
                  </a:txBody>
                  <a:tcPr marL="5443" marR="5443" marT="5443" marB="0" anchor="ctr">
                    <a:lnL>
                      <a:noFill/>
                    </a:lnL>
                    <a:lnR>
                      <a:noFill/>
                    </a:lnR>
                    <a:lnT>
                      <a:noFill/>
                    </a:lnT>
                    <a:lnB>
                      <a:noFill/>
                    </a:lnB>
                    <a:solidFill>
                      <a:srgbClr val="FFB9B9"/>
                    </a:solidFill>
                  </a:tcPr>
                </a:tc>
                <a:extLst>
                  <a:ext uri="{0D108BD9-81ED-4DB2-BD59-A6C34878D82A}">
                    <a16:rowId xmlns:a16="http://schemas.microsoft.com/office/drawing/2014/main" val="10000"/>
                  </a:ext>
                </a:extLst>
              </a:tr>
            </a:tbl>
          </a:graphicData>
        </a:graphic>
      </p:graphicFrame>
      <p:sp>
        <p:nvSpPr>
          <p:cNvPr id="17" name="Rectangle 4"/>
          <p:cNvSpPr>
            <a:spLocks noChangeArrowheads="1"/>
          </p:cNvSpPr>
          <p:nvPr/>
        </p:nvSpPr>
        <p:spPr bwMode="auto">
          <a:xfrm>
            <a:off x="3715044" y="464996"/>
            <a:ext cx="4897344" cy="462067"/>
          </a:xfrm>
          <a:prstGeom prst="rect">
            <a:avLst/>
          </a:prstGeom>
          <a:noFill/>
          <a:ln w="9525">
            <a:noFill/>
            <a:miter lim="800000"/>
            <a:headEnd/>
            <a:tailEnd/>
          </a:ln>
          <a:effectLst/>
        </p:spPr>
        <p:txBody>
          <a:bodyPr anchor="ctr"/>
          <a:lstStyle/>
          <a:p>
            <a:pPr algn="ctr" fontAlgn="auto">
              <a:spcBef>
                <a:spcPts val="0"/>
              </a:spcBef>
              <a:spcAft>
                <a:spcPts val="0"/>
              </a:spcAft>
              <a:defRPr/>
            </a:pPr>
            <a:r>
              <a:rPr lang="tr-TR" sz="36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rPr>
              <a:t>ḢUŞIE  VEKTÖRXER</a:t>
            </a:r>
            <a:endParaRPr lang="tr-TR" sz="4400" b="1" kern="0">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8" name="Rectangle 2"/>
          <p:cNvSpPr>
            <a:spLocks noChangeArrowheads="1"/>
          </p:cNvSpPr>
          <p:nvPr/>
        </p:nvSpPr>
        <p:spPr bwMode="auto">
          <a:xfrm>
            <a:off x="4380529" y="4384365"/>
            <a:ext cx="837000" cy="351000"/>
          </a:xfrm>
          <a:prstGeom prst="rect">
            <a:avLst/>
          </a:prstGeom>
          <a:solidFill>
            <a:schemeClr val="accent6">
              <a:lumMod val="40000"/>
              <a:lumOff val="60000"/>
            </a:schemeClr>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kı</a:t>
            </a:r>
          </a:p>
          <a:p>
            <a:pPr algn="ctr" fontAlgn="auto">
              <a:lnSpc>
                <a:spcPct val="80000"/>
              </a:lnSpc>
              <a:spcBef>
                <a:spcPct val="20000"/>
              </a:spcBef>
              <a:spcAft>
                <a:spcPts val="0"/>
              </a:spcAft>
              <a:buClr>
                <a:schemeClr val="hlink"/>
              </a:buClr>
              <a:buSzPct val="70000"/>
              <a:defRPr/>
            </a:pPr>
            <a:endParaRPr lang="tr-TR" sz="2400" b="1" kern="0">
              <a:solidFill>
                <a:schemeClr val="bg1"/>
              </a:solidFill>
            </a:endParaRPr>
          </a:p>
        </p:txBody>
      </p:sp>
      <p:sp>
        <p:nvSpPr>
          <p:cNvPr id="20" name="Rectangle 3"/>
          <p:cNvSpPr>
            <a:spLocks noChangeArrowheads="1"/>
          </p:cNvSpPr>
          <p:nvPr/>
        </p:nvSpPr>
        <p:spPr bwMode="auto">
          <a:xfrm>
            <a:off x="4374399" y="3853144"/>
            <a:ext cx="871252" cy="351000"/>
          </a:xfrm>
          <a:prstGeom prst="rect">
            <a:avLst/>
          </a:prstGeom>
          <a:solidFill>
            <a:schemeClr val="accent6">
              <a:lumMod val="40000"/>
              <a:lumOff val="60000"/>
            </a:schemeClr>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ze</a:t>
            </a:r>
          </a:p>
          <a:p>
            <a:pPr algn="ctr" fontAlgn="auto">
              <a:lnSpc>
                <a:spcPct val="80000"/>
              </a:lnSpc>
              <a:spcBef>
                <a:spcPct val="20000"/>
              </a:spcBef>
              <a:spcAft>
                <a:spcPts val="0"/>
              </a:spcAft>
              <a:buClr>
                <a:schemeClr val="hlink"/>
              </a:buClr>
              <a:buSzPct val="70000"/>
              <a:defRPr/>
            </a:pPr>
            <a:endParaRPr lang="tr-TR" sz="2400" b="1" kern="0">
              <a:solidFill>
                <a:schemeClr val="bg1"/>
              </a:solidFill>
            </a:endParaRPr>
          </a:p>
        </p:txBody>
      </p:sp>
      <p:sp>
        <p:nvSpPr>
          <p:cNvPr id="21" name="Rectangle 4"/>
          <p:cNvSpPr>
            <a:spLocks noChangeArrowheads="1"/>
          </p:cNvSpPr>
          <p:nvPr/>
        </p:nvSpPr>
        <p:spPr bwMode="auto">
          <a:xfrm>
            <a:off x="4374402" y="3312871"/>
            <a:ext cx="874007" cy="351000"/>
          </a:xfrm>
          <a:prstGeom prst="rect">
            <a:avLst/>
          </a:prstGeom>
          <a:solidFill>
            <a:schemeClr val="accent6">
              <a:lumMod val="40000"/>
              <a:lumOff val="60000"/>
            </a:schemeClr>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fı</a:t>
            </a:r>
          </a:p>
          <a:p>
            <a:pPr algn="ctr" fontAlgn="auto">
              <a:lnSpc>
                <a:spcPct val="80000"/>
              </a:lnSpc>
              <a:spcBef>
                <a:spcPct val="20000"/>
              </a:spcBef>
              <a:spcAft>
                <a:spcPts val="0"/>
              </a:spcAft>
              <a:buClr>
                <a:schemeClr val="hlink"/>
              </a:buClr>
              <a:buSzPct val="70000"/>
              <a:defRPr/>
            </a:pPr>
            <a:endParaRPr lang="tr-TR" sz="2400" b="1" kern="0">
              <a:solidFill>
                <a:schemeClr val="bg1"/>
              </a:solidFill>
            </a:endParaRPr>
          </a:p>
        </p:txBody>
      </p:sp>
      <p:sp>
        <p:nvSpPr>
          <p:cNvPr id="22" name="Rectangle 5"/>
          <p:cNvSpPr>
            <a:spLocks noChangeArrowheads="1"/>
          </p:cNvSpPr>
          <p:nvPr/>
        </p:nvSpPr>
        <p:spPr bwMode="auto">
          <a:xfrm>
            <a:off x="4374399" y="2215160"/>
            <a:ext cx="853690" cy="351000"/>
          </a:xfrm>
          <a:prstGeom prst="rect">
            <a:avLst/>
          </a:prstGeom>
          <a:solidFill>
            <a:schemeClr val="accent6">
              <a:lumMod val="40000"/>
              <a:lumOff val="60000"/>
            </a:schemeClr>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şı</a:t>
            </a:r>
          </a:p>
          <a:p>
            <a:pPr algn="ctr" fontAlgn="auto">
              <a:lnSpc>
                <a:spcPct val="80000"/>
              </a:lnSpc>
              <a:spcBef>
                <a:spcPct val="20000"/>
              </a:spcBef>
              <a:spcAft>
                <a:spcPts val="0"/>
              </a:spcAft>
              <a:buClr>
                <a:schemeClr val="hlink"/>
              </a:buClr>
              <a:buSzPct val="70000"/>
              <a:defRPr/>
            </a:pPr>
            <a:endParaRPr lang="tr-TR" sz="2400" b="1" kern="0">
              <a:solidFill>
                <a:schemeClr val="bg1"/>
              </a:solidFill>
            </a:endParaRPr>
          </a:p>
        </p:txBody>
      </p:sp>
      <p:sp>
        <p:nvSpPr>
          <p:cNvPr id="23" name="Rectangle 6"/>
          <p:cNvSpPr>
            <a:spLocks noChangeArrowheads="1"/>
          </p:cNvSpPr>
          <p:nvPr/>
        </p:nvSpPr>
        <p:spPr bwMode="auto">
          <a:xfrm>
            <a:off x="4374398" y="1674381"/>
            <a:ext cx="837000" cy="351000"/>
          </a:xfrm>
          <a:prstGeom prst="rect">
            <a:avLst/>
          </a:prstGeom>
          <a:solidFill>
            <a:schemeClr val="accent6">
              <a:lumMod val="40000"/>
              <a:lumOff val="60000"/>
            </a:schemeClr>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kı</a:t>
            </a:r>
          </a:p>
          <a:p>
            <a:pPr algn="ctr" fontAlgn="auto">
              <a:lnSpc>
                <a:spcPct val="80000"/>
              </a:lnSpc>
              <a:spcBef>
                <a:spcPct val="20000"/>
              </a:spcBef>
              <a:spcAft>
                <a:spcPts val="0"/>
              </a:spcAft>
              <a:buClr>
                <a:schemeClr val="hlink"/>
              </a:buClr>
              <a:buSzPct val="70000"/>
              <a:defRPr/>
            </a:pPr>
            <a:endParaRPr lang="tr-TR" sz="2400" b="1" kern="0">
              <a:solidFill>
                <a:schemeClr val="bg1"/>
              </a:solidFill>
            </a:endParaRPr>
          </a:p>
        </p:txBody>
      </p:sp>
      <p:sp>
        <p:nvSpPr>
          <p:cNvPr id="24" name="Rectangle 7"/>
          <p:cNvSpPr>
            <a:spLocks noChangeArrowheads="1"/>
          </p:cNvSpPr>
          <p:nvPr/>
        </p:nvSpPr>
        <p:spPr bwMode="auto">
          <a:xfrm>
            <a:off x="4391088" y="2791212"/>
            <a:ext cx="837000" cy="351000"/>
          </a:xfrm>
          <a:prstGeom prst="rect">
            <a:avLst/>
          </a:prstGeom>
          <a:solidFill>
            <a:schemeClr val="accent6">
              <a:lumMod val="40000"/>
              <a:lumOff val="60000"/>
            </a:schemeClr>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kı</a:t>
            </a:r>
          </a:p>
          <a:p>
            <a:pPr algn="ctr" fontAlgn="auto">
              <a:lnSpc>
                <a:spcPct val="80000"/>
              </a:lnSpc>
              <a:spcBef>
                <a:spcPct val="20000"/>
              </a:spcBef>
              <a:spcAft>
                <a:spcPts val="0"/>
              </a:spcAft>
              <a:buClr>
                <a:schemeClr val="hlink"/>
              </a:buClr>
              <a:buSzPct val="70000"/>
              <a:defRPr/>
            </a:pPr>
            <a:endParaRPr lang="tr-TR" sz="2400" b="1" kern="0">
              <a:solidFill>
                <a:schemeClr val="bg1"/>
              </a:solidFill>
            </a:endParaRPr>
          </a:p>
        </p:txBody>
      </p:sp>
      <p:sp>
        <p:nvSpPr>
          <p:cNvPr id="25" name="Rectangle 8"/>
          <p:cNvSpPr>
            <a:spLocks noChangeArrowheads="1"/>
          </p:cNvSpPr>
          <p:nvPr/>
        </p:nvSpPr>
        <p:spPr bwMode="auto">
          <a:xfrm>
            <a:off x="5200358" y="2213504"/>
            <a:ext cx="837000" cy="351000"/>
          </a:xfrm>
          <a:prstGeom prst="rect">
            <a:avLst/>
          </a:prstGeom>
          <a:solidFill>
            <a:srgbClr val="FFFFCC"/>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ze</a:t>
            </a:r>
          </a:p>
        </p:txBody>
      </p:sp>
      <p:sp>
        <p:nvSpPr>
          <p:cNvPr id="26" name="Rectangle 49"/>
          <p:cNvSpPr>
            <a:spLocks noChangeArrowheads="1"/>
          </p:cNvSpPr>
          <p:nvPr/>
        </p:nvSpPr>
        <p:spPr bwMode="auto">
          <a:xfrm>
            <a:off x="6821576" y="4385616"/>
            <a:ext cx="837000" cy="351000"/>
          </a:xfrm>
          <a:prstGeom prst="rect">
            <a:avLst/>
          </a:prstGeom>
          <a:solidFill>
            <a:schemeClr val="bg1"/>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tx1"/>
                </a:solidFill>
              </a:rPr>
              <a:t>aben</a:t>
            </a:r>
          </a:p>
        </p:txBody>
      </p:sp>
      <p:sp>
        <p:nvSpPr>
          <p:cNvPr id="27" name="Rectangle 50"/>
          <p:cNvSpPr>
            <a:spLocks noChangeArrowheads="1"/>
          </p:cNvSpPr>
          <p:nvPr/>
        </p:nvSpPr>
        <p:spPr bwMode="auto">
          <a:xfrm>
            <a:off x="6838245" y="3853403"/>
            <a:ext cx="837000" cy="351000"/>
          </a:xfrm>
          <a:prstGeom prst="rect">
            <a:avLst/>
          </a:prstGeom>
          <a:solidFill>
            <a:schemeClr val="bg1"/>
          </a:solidFill>
          <a:ln w="9525">
            <a:noFill/>
            <a:miter lim="800000"/>
            <a:headEnd/>
            <a:tailEnd/>
          </a:ln>
        </p:spPr>
        <p:txBody>
          <a:bodyPr/>
          <a:lstStyle/>
          <a:p>
            <a:pPr algn="ctr" fontAlgn="auto">
              <a:spcBef>
                <a:spcPts val="0"/>
              </a:spcBef>
              <a:spcAft>
                <a:spcPts val="0"/>
              </a:spcAft>
              <a:defRPr/>
            </a:pPr>
            <a:r>
              <a:rPr lang="tr-TR" sz="2400" b="1" kern="0">
                <a:solidFill>
                  <a:schemeClr val="tx1"/>
                </a:solidFill>
              </a:rPr>
              <a:t>şen</a:t>
            </a:r>
          </a:p>
        </p:txBody>
      </p:sp>
      <p:sp>
        <p:nvSpPr>
          <p:cNvPr id="28" name="Rectangle 51"/>
          <p:cNvSpPr>
            <a:spLocks noChangeArrowheads="1"/>
          </p:cNvSpPr>
          <p:nvPr/>
        </p:nvSpPr>
        <p:spPr bwMode="auto">
          <a:xfrm>
            <a:off x="6821576" y="3312871"/>
            <a:ext cx="837000" cy="351000"/>
          </a:xfrm>
          <a:prstGeom prst="rect">
            <a:avLst/>
          </a:prstGeom>
          <a:solidFill>
            <a:schemeClr val="bg1"/>
          </a:solidFill>
          <a:ln w="9525">
            <a:noFill/>
            <a:miter lim="800000"/>
            <a:headEnd/>
            <a:tailEnd/>
          </a:ln>
        </p:spPr>
        <p:txBody>
          <a:bodyPr/>
          <a:lstStyle/>
          <a:p>
            <a:pPr algn="ctr" fontAlgn="auto">
              <a:spcBef>
                <a:spcPts val="0"/>
              </a:spcBef>
              <a:spcAft>
                <a:spcPts val="0"/>
              </a:spcAft>
              <a:defRPr/>
            </a:pPr>
            <a:r>
              <a:rPr lang="tr-TR" sz="2400" b="1" kern="0">
                <a:solidFill>
                  <a:schemeClr val="tx1"/>
                </a:solidFill>
              </a:rPr>
              <a:t>xın</a:t>
            </a:r>
          </a:p>
          <a:p>
            <a:pPr algn="ctr" fontAlgn="auto">
              <a:spcBef>
                <a:spcPts val="0"/>
              </a:spcBef>
              <a:spcAft>
                <a:spcPts val="0"/>
              </a:spcAft>
              <a:defRPr/>
            </a:pPr>
            <a:endParaRPr lang="tr-TR" sz="2400" b="1" kern="0">
              <a:solidFill>
                <a:schemeClr val="tx1"/>
              </a:solidFill>
            </a:endParaRPr>
          </a:p>
        </p:txBody>
      </p:sp>
      <p:sp>
        <p:nvSpPr>
          <p:cNvPr id="29" name="Rectangle 52"/>
          <p:cNvSpPr>
            <a:spLocks noChangeArrowheads="1"/>
          </p:cNvSpPr>
          <p:nvPr/>
        </p:nvSpPr>
        <p:spPr bwMode="auto">
          <a:xfrm>
            <a:off x="6824507" y="2215960"/>
            <a:ext cx="837000" cy="351000"/>
          </a:xfrm>
          <a:prstGeom prst="rect">
            <a:avLst/>
          </a:prstGeom>
          <a:solidFill>
            <a:schemeClr val="bg1"/>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tx1"/>
                </a:solidFill>
              </a:rPr>
              <a:t>şın</a:t>
            </a:r>
          </a:p>
        </p:txBody>
      </p:sp>
      <p:sp>
        <p:nvSpPr>
          <p:cNvPr id="30" name="Rectangle 53"/>
          <p:cNvSpPr>
            <a:spLocks noChangeArrowheads="1"/>
          </p:cNvSpPr>
          <p:nvPr/>
        </p:nvSpPr>
        <p:spPr bwMode="auto">
          <a:xfrm>
            <a:off x="6823530" y="1673611"/>
            <a:ext cx="837000" cy="351000"/>
          </a:xfrm>
          <a:prstGeom prst="rect">
            <a:avLst/>
          </a:prstGeom>
          <a:solidFill>
            <a:schemeClr val="bg1"/>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tx1"/>
                </a:solidFill>
              </a:rPr>
              <a:t>źın</a:t>
            </a:r>
          </a:p>
        </p:txBody>
      </p:sp>
      <p:sp>
        <p:nvSpPr>
          <p:cNvPr id="31" name="Rectangle 54"/>
          <p:cNvSpPr>
            <a:spLocks noChangeArrowheads="1"/>
          </p:cNvSpPr>
          <p:nvPr/>
        </p:nvSpPr>
        <p:spPr bwMode="auto">
          <a:xfrm>
            <a:off x="6824292" y="2791709"/>
            <a:ext cx="837000" cy="351000"/>
          </a:xfrm>
          <a:prstGeom prst="rect">
            <a:avLst/>
          </a:prstGeom>
          <a:solidFill>
            <a:schemeClr val="bg1"/>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tx1"/>
                </a:solidFill>
              </a:rPr>
              <a:t>fın</a:t>
            </a:r>
          </a:p>
        </p:txBody>
      </p:sp>
      <p:sp>
        <p:nvSpPr>
          <p:cNvPr id="32" name="Rectangle 56"/>
          <p:cNvSpPr>
            <a:spLocks noChangeArrowheads="1"/>
          </p:cNvSpPr>
          <p:nvPr/>
        </p:nvSpPr>
        <p:spPr bwMode="auto">
          <a:xfrm>
            <a:off x="5200359" y="1674895"/>
            <a:ext cx="837000" cy="351000"/>
          </a:xfrm>
          <a:prstGeom prst="rect">
            <a:avLst/>
          </a:prstGeom>
          <a:solidFill>
            <a:srgbClr val="FFFFCC"/>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fı</a:t>
            </a:r>
          </a:p>
        </p:txBody>
      </p:sp>
      <p:sp>
        <p:nvSpPr>
          <p:cNvPr id="33" name="Rectangle 57"/>
          <p:cNvSpPr>
            <a:spLocks noChangeArrowheads="1"/>
          </p:cNvSpPr>
          <p:nvPr/>
        </p:nvSpPr>
        <p:spPr bwMode="auto">
          <a:xfrm>
            <a:off x="5200358" y="3313379"/>
            <a:ext cx="837000" cy="351000"/>
          </a:xfrm>
          <a:prstGeom prst="rect">
            <a:avLst/>
          </a:prstGeom>
          <a:solidFill>
            <a:srgbClr val="FFFFCC"/>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şüı</a:t>
            </a:r>
          </a:p>
        </p:txBody>
      </p:sp>
      <p:sp>
        <p:nvSpPr>
          <p:cNvPr id="34" name="Rectangle 58"/>
          <p:cNvSpPr>
            <a:spLocks noChangeArrowheads="1"/>
          </p:cNvSpPr>
          <p:nvPr/>
        </p:nvSpPr>
        <p:spPr bwMode="auto">
          <a:xfrm>
            <a:off x="5201088" y="3862001"/>
            <a:ext cx="837000" cy="351000"/>
          </a:xfrm>
          <a:prstGeom prst="rect">
            <a:avLst/>
          </a:prstGeom>
          <a:solidFill>
            <a:srgbClr val="FFFFCC"/>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dı</a:t>
            </a:r>
          </a:p>
        </p:txBody>
      </p:sp>
      <p:sp>
        <p:nvSpPr>
          <p:cNvPr id="35" name="Rectangle 59"/>
          <p:cNvSpPr>
            <a:spLocks noChangeArrowheads="1"/>
          </p:cNvSpPr>
          <p:nvPr/>
        </p:nvSpPr>
        <p:spPr bwMode="auto">
          <a:xfrm>
            <a:off x="5200358" y="2791212"/>
            <a:ext cx="837000" cy="351000"/>
          </a:xfrm>
          <a:prstGeom prst="rect">
            <a:avLst/>
          </a:prstGeom>
          <a:solidFill>
            <a:srgbClr val="FFFFCC"/>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ze</a:t>
            </a:r>
          </a:p>
        </p:txBody>
      </p:sp>
      <p:sp>
        <p:nvSpPr>
          <p:cNvPr id="36" name="Rectangle 60"/>
          <p:cNvSpPr>
            <a:spLocks noChangeArrowheads="1"/>
          </p:cNvSpPr>
          <p:nvPr/>
        </p:nvSpPr>
        <p:spPr bwMode="auto">
          <a:xfrm>
            <a:off x="5192049" y="4384259"/>
            <a:ext cx="837000" cy="351000"/>
          </a:xfrm>
          <a:prstGeom prst="rect">
            <a:avLst/>
          </a:prstGeom>
          <a:solidFill>
            <a:srgbClr val="FFFFCC"/>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şı</a:t>
            </a:r>
          </a:p>
        </p:txBody>
      </p:sp>
      <p:sp>
        <p:nvSpPr>
          <p:cNvPr id="37" name="Rectangle 2"/>
          <p:cNvSpPr>
            <a:spLocks noChangeArrowheads="1"/>
          </p:cNvSpPr>
          <p:nvPr/>
        </p:nvSpPr>
        <p:spPr bwMode="auto">
          <a:xfrm>
            <a:off x="6011576" y="4383992"/>
            <a:ext cx="837000" cy="351000"/>
          </a:xfrm>
          <a:prstGeom prst="rect">
            <a:avLst/>
          </a:prstGeom>
          <a:solidFill>
            <a:srgbClr val="FFB9B9"/>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pe</a:t>
            </a:r>
          </a:p>
        </p:txBody>
      </p:sp>
      <p:sp>
        <p:nvSpPr>
          <p:cNvPr id="38" name="Rectangle 3"/>
          <p:cNvSpPr>
            <a:spLocks noChangeArrowheads="1"/>
          </p:cNvSpPr>
          <p:nvPr/>
        </p:nvSpPr>
        <p:spPr bwMode="auto">
          <a:xfrm>
            <a:off x="6010358" y="3853439"/>
            <a:ext cx="837000" cy="351000"/>
          </a:xfrm>
          <a:prstGeom prst="rect">
            <a:avLst/>
          </a:prstGeom>
          <a:solidFill>
            <a:srgbClr val="FFB9B9"/>
          </a:solidFill>
          <a:ln w="9525">
            <a:solidFill>
              <a:srgbClr val="F8BEB2"/>
            </a:solid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xe</a:t>
            </a:r>
          </a:p>
        </p:txBody>
      </p:sp>
      <p:sp>
        <p:nvSpPr>
          <p:cNvPr id="39" name="Rectangle 4"/>
          <p:cNvSpPr>
            <a:spLocks noChangeArrowheads="1"/>
          </p:cNvSpPr>
          <p:nvPr/>
        </p:nvSpPr>
        <p:spPr bwMode="auto">
          <a:xfrm>
            <a:off x="5987988" y="3312871"/>
            <a:ext cx="837000" cy="351000"/>
          </a:xfrm>
          <a:prstGeom prst="rect">
            <a:avLst/>
          </a:prstGeom>
          <a:solidFill>
            <a:srgbClr val="FFB9B9"/>
          </a:solidFill>
          <a:ln w="9525">
            <a:solidFill>
              <a:srgbClr val="F8BEB2"/>
            </a:solid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té</a:t>
            </a:r>
          </a:p>
          <a:p>
            <a:pPr algn="ctr" fontAlgn="auto">
              <a:lnSpc>
                <a:spcPct val="80000"/>
              </a:lnSpc>
              <a:spcBef>
                <a:spcPct val="20000"/>
              </a:spcBef>
              <a:spcAft>
                <a:spcPts val="0"/>
              </a:spcAft>
              <a:buClr>
                <a:schemeClr val="hlink"/>
              </a:buClr>
              <a:buSzPct val="70000"/>
              <a:defRPr/>
            </a:pPr>
            <a:endParaRPr lang="tr-TR" sz="2400" b="1" kern="0">
              <a:solidFill>
                <a:schemeClr val="bg1"/>
              </a:solidFill>
            </a:endParaRPr>
          </a:p>
        </p:txBody>
      </p:sp>
      <p:sp>
        <p:nvSpPr>
          <p:cNvPr id="40" name="Rectangle 5"/>
          <p:cNvSpPr>
            <a:spLocks noChangeArrowheads="1"/>
          </p:cNvSpPr>
          <p:nvPr/>
        </p:nvSpPr>
        <p:spPr bwMode="auto">
          <a:xfrm>
            <a:off x="5987988" y="2214789"/>
            <a:ext cx="837000" cy="351000"/>
          </a:xfrm>
          <a:prstGeom prst="rect">
            <a:avLst/>
          </a:prstGeom>
          <a:solidFill>
            <a:srgbClr val="FFB9B9"/>
          </a:solidFill>
          <a:ln w="9525">
            <a:solidFill>
              <a:srgbClr val="F8BEB2"/>
            </a:solid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de</a:t>
            </a:r>
          </a:p>
        </p:txBody>
      </p:sp>
      <p:sp>
        <p:nvSpPr>
          <p:cNvPr id="41" name="Rectangle 6"/>
          <p:cNvSpPr>
            <a:spLocks noChangeArrowheads="1"/>
          </p:cNvSpPr>
          <p:nvPr/>
        </p:nvSpPr>
        <p:spPr bwMode="auto">
          <a:xfrm>
            <a:off x="5989179" y="1674877"/>
            <a:ext cx="837000" cy="351000"/>
          </a:xfrm>
          <a:prstGeom prst="rect">
            <a:avLst/>
          </a:prstGeom>
          <a:solidFill>
            <a:srgbClr val="FFB9B9"/>
          </a:solidFill>
          <a:ln w="9525">
            <a:solidFill>
              <a:srgbClr val="F8BEB2"/>
            </a:solid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ko</a:t>
            </a:r>
          </a:p>
        </p:txBody>
      </p:sp>
      <p:sp>
        <p:nvSpPr>
          <p:cNvPr id="42" name="Rectangle 7"/>
          <p:cNvSpPr>
            <a:spLocks noChangeArrowheads="1"/>
          </p:cNvSpPr>
          <p:nvPr/>
        </p:nvSpPr>
        <p:spPr bwMode="auto">
          <a:xfrm>
            <a:off x="5989181" y="2791709"/>
            <a:ext cx="837000" cy="351000"/>
          </a:xfrm>
          <a:prstGeom prst="rect">
            <a:avLst/>
          </a:prstGeom>
          <a:solidFill>
            <a:srgbClr val="FFB9B9"/>
          </a:solidFill>
          <a:ln w="9525">
            <a:solidFill>
              <a:srgbClr val="F8BEB2"/>
            </a:solid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će</a:t>
            </a:r>
          </a:p>
        </p:txBody>
      </p:sp>
      <p:sp>
        <p:nvSpPr>
          <p:cNvPr id="43" name="Notched Right Arrow 54"/>
          <p:cNvSpPr/>
          <p:nvPr/>
        </p:nvSpPr>
        <p:spPr>
          <a:xfrm>
            <a:off x="2621283" y="4888248"/>
            <a:ext cx="6894095" cy="720615"/>
          </a:xfrm>
          <a:prstGeom prst="notchedRightArrow">
            <a:avLst/>
          </a:prstGeom>
          <a:gradFill flip="none" rotWithShape="1">
            <a:gsLst>
              <a:gs pos="0">
                <a:srgbClr val="FF9999"/>
              </a:gs>
              <a:gs pos="35000">
                <a:schemeClr val="accent6">
                  <a:lumMod val="0"/>
                  <a:lumOff val="100000"/>
                </a:schemeClr>
              </a:gs>
              <a:gs pos="100000">
                <a:schemeClr val="accent6">
                  <a:lumMod val="100000"/>
                </a:schemeClr>
              </a:gs>
            </a:gsLst>
            <a:path path="circle">
              <a:fillToRect l="100000" t="100000"/>
            </a:path>
            <a:tileRect r="-100000" b="-100000"/>
          </a:gra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2000" b="1" kern="0">
                <a:solidFill>
                  <a:schemeClr val="bg1"/>
                </a:solidFill>
              </a:rPr>
              <a:t>P     I     Ḣ     O     X     E     R </a:t>
            </a:r>
          </a:p>
        </p:txBody>
      </p:sp>
      <p:sp>
        <p:nvSpPr>
          <p:cNvPr id="44" name="Rectangle 4"/>
          <p:cNvSpPr>
            <a:spLocks noChangeArrowheads="1"/>
          </p:cNvSpPr>
          <p:nvPr/>
        </p:nvSpPr>
        <p:spPr bwMode="auto">
          <a:xfrm>
            <a:off x="3773686" y="6410473"/>
            <a:ext cx="4644628" cy="215504"/>
          </a:xfrm>
          <a:prstGeom prst="rect">
            <a:avLst/>
          </a:prstGeom>
          <a:noFill/>
          <a:ln w="9525">
            <a:noFill/>
            <a:miter lim="800000"/>
            <a:headEnd/>
            <a:tailEnd/>
          </a:ln>
          <a:effectLst/>
        </p:spPr>
        <p:txBody>
          <a:bodyPr anchor="ctr"/>
          <a:lstStyle/>
          <a:p>
            <a:pPr algn="ctr" fontAlgn="auto">
              <a:spcBef>
                <a:spcPts val="0"/>
              </a:spcBef>
              <a:spcAft>
                <a:spcPts val="0"/>
              </a:spcAft>
              <a:defRPr/>
            </a:pPr>
            <a:r>
              <a:rPr lang="tr-TR" sz="1200" kern="0">
                <a:solidFill>
                  <a:schemeClr val="bg1"/>
                </a:solidFill>
              </a:rPr>
              <a:t>www.danef.com</a:t>
            </a:r>
            <a:endParaRPr lang="tr-TR" sz="1800" b="1" kern="0">
              <a:solidFill>
                <a:schemeClr val="bg1"/>
              </a:solidFill>
            </a:endParaRPr>
          </a:p>
        </p:txBody>
      </p:sp>
      <p:pic>
        <p:nvPicPr>
          <p:cNvPr id="7" name="ḣuşıe keğotıj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084576"/>
            <a:ext cx="304800" cy="304800"/>
          </a:xfrm>
          <a:prstGeom prst="rect">
            <a:avLst/>
          </a:prstGeom>
        </p:spPr>
      </p:pic>
      <p:sp>
        <p:nvSpPr>
          <p:cNvPr id="8" name="Oval Belirtme Çizgisi 7"/>
          <p:cNvSpPr/>
          <p:nvPr/>
        </p:nvSpPr>
        <p:spPr>
          <a:xfrm>
            <a:off x="8612391" y="2118929"/>
            <a:ext cx="1598411" cy="567589"/>
          </a:xfrm>
          <a:prstGeom prst="wedgeEllipseCallout">
            <a:avLst>
              <a:gd name="adj1" fmla="val -118480"/>
              <a:gd name="adj2" fmla="val 9305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tr-TR" sz="2100" kern="0">
                <a:solidFill>
                  <a:schemeClr val="bg1"/>
                </a:solidFill>
              </a:rPr>
              <a:t>ĹAPSE</a:t>
            </a:r>
            <a:endParaRPr lang="tr-TR" sz="1050" kern="0">
              <a:solidFill>
                <a:schemeClr val="bg1"/>
              </a:solidFill>
            </a:endParaRPr>
          </a:p>
        </p:txBody>
      </p:sp>
      <p:sp>
        <p:nvSpPr>
          <p:cNvPr id="45" name="Rectangle 5"/>
          <p:cNvSpPr>
            <a:spLocks noChangeArrowheads="1"/>
          </p:cNvSpPr>
          <p:nvPr/>
        </p:nvSpPr>
        <p:spPr bwMode="auto">
          <a:xfrm>
            <a:off x="4374399" y="2245765"/>
            <a:ext cx="853690" cy="351000"/>
          </a:xfrm>
          <a:prstGeom prst="rect">
            <a:avLst/>
          </a:prstGeom>
          <a:solidFill>
            <a:schemeClr val="accent6">
              <a:lumMod val="40000"/>
              <a:lumOff val="60000"/>
            </a:schemeClr>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şı</a:t>
            </a:r>
          </a:p>
          <a:p>
            <a:pPr algn="ctr" fontAlgn="auto">
              <a:lnSpc>
                <a:spcPct val="80000"/>
              </a:lnSpc>
              <a:spcBef>
                <a:spcPct val="20000"/>
              </a:spcBef>
              <a:spcAft>
                <a:spcPts val="0"/>
              </a:spcAft>
              <a:buClr>
                <a:schemeClr val="hlink"/>
              </a:buClr>
              <a:buSzPct val="70000"/>
              <a:defRPr/>
            </a:pPr>
            <a:endParaRPr lang="tr-TR" sz="2400" b="1" kern="0">
              <a:solidFill>
                <a:schemeClr val="bg1"/>
              </a:solidFill>
            </a:endParaRPr>
          </a:p>
        </p:txBody>
      </p:sp>
      <p:sp>
        <p:nvSpPr>
          <p:cNvPr id="46" name="Rectangle 6"/>
          <p:cNvSpPr>
            <a:spLocks noChangeArrowheads="1"/>
          </p:cNvSpPr>
          <p:nvPr/>
        </p:nvSpPr>
        <p:spPr bwMode="auto">
          <a:xfrm>
            <a:off x="4374398" y="1704986"/>
            <a:ext cx="837000" cy="351000"/>
          </a:xfrm>
          <a:prstGeom prst="rect">
            <a:avLst/>
          </a:prstGeom>
          <a:solidFill>
            <a:schemeClr val="accent6">
              <a:lumMod val="40000"/>
              <a:lumOff val="60000"/>
            </a:schemeClr>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kı</a:t>
            </a:r>
          </a:p>
          <a:p>
            <a:pPr algn="ctr" fontAlgn="auto">
              <a:lnSpc>
                <a:spcPct val="80000"/>
              </a:lnSpc>
              <a:spcBef>
                <a:spcPct val="20000"/>
              </a:spcBef>
              <a:spcAft>
                <a:spcPts val="0"/>
              </a:spcAft>
              <a:buClr>
                <a:schemeClr val="hlink"/>
              </a:buClr>
              <a:buSzPct val="70000"/>
              <a:defRPr/>
            </a:pPr>
            <a:endParaRPr lang="tr-TR" sz="2400" b="1" kern="0">
              <a:solidFill>
                <a:schemeClr val="bg1"/>
              </a:solidFill>
            </a:endParaRPr>
          </a:p>
        </p:txBody>
      </p:sp>
      <p:sp>
        <p:nvSpPr>
          <p:cNvPr id="47" name="Rectangle 7"/>
          <p:cNvSpPr>
            <a:spLocks noChangeArrowheads="1"/>
          </p:cNvSpPr>
          <p:nvPr/>
        </p:nvSpPr>
        <p:spPr bwMode="auto">
          <a:xfrm>
            <a:off x="4391088" y="2821817"/>
            <a:ext cx="837000" cy="351000"/>
          </a:xfrm>
          <a:prstGeom prst="rect">
            <a:avLst/>
          </a:prstGeom>
          <a:solidFill>
            <a:schemeClr val="accent6">
              <a:lumMod val="40000"/>
              <a:lumOff val="60000"/>
            </a:schemeClr>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kı</a:t>
            </a:r>
          </a:p>
          <a:p>
            <a:pPr algn="ctr" fontAlgn="auto">
              <a:lnSpc>
                <a:spcPct val="80000"/>
              </a:lnSpc>
              <a:spcBef>
                <a:spcPct val="20000"/>
              </a:spcBef>
              <a:spcAft>
                <a:spcPts val="0"/>
              </a:spcAft>
              <a:buClr>
                <a:schemeClr val="hlink"/>
              </a:buClr>
              <a:buSzPct val="70000"/>
              <a:defRPr/>
            </a:pPr>
            <a:endParaRPr lang="tr-TR" sz="2400" b="1" kern="0">
              <a:solidFill>
                <a:schemeClr val="bg1"/>
              </a:solidFill>
            </a:endParaRPr>
          </a:p>
        </p:txBody>
      </p:sp>
      <p:sp>
        <p:nvSpPr>
          <p:cNvPr id="48" name="Rectangle 53"/>
          <p:cNvSpPr>
            <a:spLocks noChangeArrowheads="1"/>
          </p:cNvSpPr>
          <p:nvPr/>
        </p:nvSpPr>
        <p:spPr bwMode="auto">
          <a:xfrm>
            <a:off x="6823530" y="1704216"/>
            <a:ext cx="837000" cy="351000"/>
          </a:xfrm>
          <a:prstGeom prst="rect">
            <a:avLst/>
          </a:prstGeom>
          <a:solidFill>
            <a:schemeClr val="bg1"/>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tx1"/>
                </a:solidFill>
              </a:rPr>
              <a:t>źın</a:t>
            </a:r>
          </a:p>
        </p:txBody>
      </p:sp>
      <p:sp>
        <p:nvSpPr>
          <p:cNvPr id="49" name="Rectangle 56"/>
          <p:cNvSpPr>
            <a:spLocks noChangeArrowheads="1"/>
          </p:cNvSpPr>
          <p:nvPr/>
        </p:nvSpPr>
        <p:spPr bwMode="auto">
          <a:xfrm>
            <a:off x="5200359" y="1705500"/>
            <a:ext cx="837000" cy="351000"/>
          </a:xfrm>
          <a:prstGeom prst="rect">
            <a:avLst/>
          </a:prstGeom>
          <a:solidFill>
            <a:srgbClr val="FFFFCC"/>
          </a:solidFill>
          <a:ln w="9525">
            <a:no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fı</a:t>
            </a:r>
          </a:p>
        </p:txBody>
      </p:sp>
      <p:sp>
        <p:nvSpPr>
          <p:cNvPr id="50" name="Rectangle 6"/>
          <p:cNvSpPr>
            <a:spLocks noChangeArrowheads="1"/>
          </p:cNvSpPr>
          <p:nvPr/>
        </p:nvSpPr>
        <p:spPr bwMode="auto">
          <a:xfrm>
            <a:off x="5989179" y="1705482"/>
            <a:ext cx="837000" cy="351000"/>
          </a:xfrm>
          <a:prstGeom prst="rect">
            <a:avLst/>
          </a:prstGeom>
          <a:solidFill>
            <a:srgbClr val="FFB9B9"/>
          </a:solidFill>
          <a:ln w="9525">
            <a:solidFill>
              <a:srgbClr val="F8BEB2"/>
            </a:solidFill>
            <a:miter lim="800000"/>
            <a:headEnd/>
            <a:tailEnd/>
          </a:ln>
        </p:spPr>
        <p:txBody>
          <a:bodyPr/>
          <a:lstStyle/>
          <a:p>
            <a:pPr algn="ctr" fontAlgn="auto">
              <a:lnSpc>
                <a:spcPct val="80000"/>
              </a:lnSpc>
              <a:spcBef>
                <a:spcPct val="20000"/>
              </a:spcBef>
              <a:spcAft>
                <a:spcPts val="0"/>
              </a:spcAft>
              <a:buClr>
                <a:schemeClr val="hlink"/>
              </a:buClr>
              <a:buSzPct val="70000"/>
              <a:defRPr/>
            </a:pPr>
            <a:r>
              <a:rPr lang="tr-TR" sz="2400" b="1" kern="0">
                <a:solidFill>
                  <a:schemeClr val="bg1"/>
                </a:solidFill>
              </a:rPr>
              <a:t>ko</a:t>
            </a:r>
          </a:p>
        </p:txBody>
      </p:sp>
    </p:spTree>
    <p:extLst>
      <p:ext uri="{BB962C8B-B14F-4D97-AF65-F5344CB8AC3E}">
        <p14:creationId xmlns:p14="http://schemas.microsoft.com/office/powerpoint/2010/main" val="2022068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15000">
        <p:split orient="vert"/>
      </p:transition>
    </mc:Choice>
    <mc:Fallback xmlns="">
      <p:transition spd="slow" advClick="0" advTm="1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000" fill="hold"/>
                                        <p:tgtEl>
                                          <p:spTgt spid="31"/>
                                        </p:tgtEl>
                                        <p:attrNameLst>
                                          <p:attrName>ppt_x</p:attrName>
                                        </p:attrNameLst>
                                      </p:cBhvr>
                                      <p:tavLst>
                                        <p:tav tm="0">
                                          <p:val>
                                            <p:strVal val="0-#ppt_w/2"/>
                                          </p:val>
                                        </p:tav>
                                        <p:tav tm="100000">
                                          <p:val>
                                            <p:strVal val="#ppt_x"/>
                                          </p:val>
                                        </p:tav>
                                      </p:tavLst>
                                    </p:anim>
                                    <p:anim calcmode="lin" valueType="num">
                                      <p:cBhvr additive="base">
                                        <p:cTn id="8" dur="20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000" fill="hold"/>
                                        <p:tgtEl>
                                          <p:spTgt spid="42"/>
                                        </p:tgtEl>
                                        <p:attrNameLst>
                                          <p:attrName>ppt_x</p:attrName>
                                        </p:attrNameLst>
                                      </p:cBhvr>
                                      <p:tavLst>
                                        <p:tav tm="0">
                                          <p:val>
                                            <p:strVal val="0-#ppt_w/2"/>
                                          </p:val>
                                        </p:tav>
                                        <p:tav tm="100000">
                                          <p:val>
                                            <p:strVal val="#ppt_x"/>
                                          </p:val>
                                        </p:tav>
                                      </p:tavLst>
                                    </p:anim>
                                    <p:anim calcmode="lin" valueType="num">
                                      <p:cBhvr additive="base">
                                        <p:cTn id="13" dur="2000" fill="hold"/>
                                        <p:tgtEl>
                                          <p:spTgt spid="42"/>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2000" fill="hold"/>
                                        <p:tgtEl>
                                          <p:spTgt spid="35"/>
                                        </p:tgtEl>
                                        <p:attrNameLst>
                                          <p:attrName>ppt_x</p:attrName>
                                        </p:attrNameLst>
                                      </p:cBhvr>
                                      <p:tavLst>
                                        <p:tav tm="0">
                                          <p:val>
                                            <p:strVal val="0-#ppt_w/2"/>
                                          </p:val>
                                        </p:tav>
                                        <p:tav tm="100000">
                                          <p:val>
                                            <p:strVal val="#ppt_x"/>
                                          </p:val>
                                        </p:tav>
                                      </p:tavLst>
                                    </p:anim>
                                    <p:anim calcmode="lin" valueType="num">
                                      <p:cBhvr additive="base">
                                        <p:cTn id="18" dur="2000" fill="hold"/>
                                        <p:tgtEl>
                                          <p:spTgt spid="35"/>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0" fill="hold"/>
                                        <p:tgtEl>
                                          <p:spTgt spid="24"/>
                                        </p:tgtEl>
                                        <p:attrNameLst>
                                          <p:attrName>ppt_x</p:attrName>
                                        </p:attrNameLst>
                                      </p:cBhvr>
                                      <p:tavLst>
                                        <p:tav tm="0">
                                          <p:val>
                                            <p:strVal val="0-#ppt_w/2"/>
                                          </p:val>
                                        </p:tav>
                                        <p:tav tm="100000">
                                          <p:val>
                                            <p:strVal val="#ppt_x"/>
                                          </p:val>
                                        </p:tav>
                                      </p:tavLst>
                                    </p:anim>
                                    <p:anim calcmode="lin" valueType="num">
                                      <p:cBhvr additive="base">
                                        <p:cTn id="23" dur="2000" fill="hold"/>
                                        <p:tgtEl>
                                          <p:spTgt spid="24"/>
                                        </p:tgtEl>
                                        <p:attrNameLst>
                                          <p:attrName>ppt_y</p:attrName>
                                        </p:attrNameLst>
                                      </p:cBhvr>
                                      <p:tavLst>
                                        <p:tav tm="0">
                                          <p:val>
                                            <p:strVal val="#ppt_y"/>
                                          </p:val>
                                        </p:tav>
                                        <p:tav tm="100000">
                                          <p:val>
                                            <p:strVal val="#ppt_y"/>
                                          </p:val>
                                        </p:tav>
                                      </p:tavLst>
                                    </p:anim>
                                  </p:childTnLst>
                                </p:cTn>
                              </p:par>
                              <p:par>
                                <p:cTn id="24" presetID="1" presetClass="mediacall" presetSubtype="0" fill="hold" nodeType="withEffect">
                                  <p:stCondLst>
                                    <p:cond delay="0"/>
                                  </p:stCondLst>
                                  <p:childTnLst>
                                    <p:cmd type="call" cmd="playFrom(0.0)">
                                      <p:cBhvr>
                                        <p:cTn id="25" dur="107724" fill="hold"/>
                                        <p:tgtEl>
                                          <p:spTgt spid="7"/>
                                        </p:tgtEl>
                                      </p:cBhvr>
                                    </p:cmd>
                                  </p:childTnLst>
                                </p:cTn>
                              </p:par>
                            </p:childTnLst>
                          </p:cTn>
                        </p:par>
                        <p:par>
                          <p:cTn id="26" fill="hold">
                            <p:stCondLst>
                              <p:cond delay="113724"/>
                            </p:stCondLst>
                            <p:childTnLst>
                              <p:par>
                                <p:cTn id="27" presetID="2" presetClass="entr" presetSubtype="2"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2000" fill="hold"/>
                                        <p:tgtEl>
                                          <p:spTgt spid="23"/>
                                        </p:tgtEl>
                                        <p:attrNameLst>
                                          <p:attrName>ppt_x</p:attrName>
                                        </p:attrNameLst>
                                      </p:cBhvr>
                                      <p:tavLst>
                                        <p:tav tm="0">
                                          <p:val>
                                            <p:strVal val="1+#ppt_w/2"/>
                                          </p:val>
                                        </p:tav>
                                        <p:tav tm="100000">
                                          <p:val>
                                            <p:strVal val="#ppt_x"/>
                                          </p:val>
                                        </p:tav>
                                      </p:tavLst>
                                    </p:anim>
                                    <p:anim calcmode="lin" valueType="num">
                                      <p:cBhvr additive="base">
                                        <p:cTn id="30" dur="2000" fill="hold"/>
                                        <p:tgtEl>
                                          <p:spTgt spid="23"/>
                                        </p:tgtEl>
                                        <p:attrNameLst>
                                          <p:attrName>ppt_y</p:attrName>
                                        </p:attrNameLst>
                                      </p:cBhvr>
                                      <p:tavLst>
                                        <p:tav tm="0">
                                          <p:val>
                                            <p:strVal val="#ppt_y"/>
                                          </p:val>
                                        </p:tav>
                                        <p:tav tm="100000">
                                          <p:val>
                                            <p:strVal val="#ppt_y"/>
                                          </p:val>
                                        </p:tav>
                                      </p:tavLst>
                                    </p:anim>
                                  </p:childTnLst>
                                </p:cTn>
                              </p:par>
                            </p:childTnLst>
                          </p:cTn>
                        </p:par>
                        <p:par>
                          <p:cTn id="31" fill="hold">
                            <p:stCondLst>
                              <p:cond delay="115724"/>
                            </p:stCondLst>
                            <p:childTnLst>
                              <p:par>
                                <p:cTn id="32" presetID="2" presetClass="entr" presetSubtype="2"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2000" fill="hold"/>
                                        <p:tgtEl>
                                          <p:spTgt spid="32"/>
                                        </p:tgtEl>
                                        <p:attrNameLst>
                                          <p:attrName>ppt_x</p:attrName>
                                        </p:attrNameLst>
                                      </p:cBhvr>
                                      <p:tavLst>
                                        <p:tav tm="0">
                                          <p:val>
                                            <p:strVal val="1+#ppt_w/2"/>
                                          </p:val>
                                        </p:tav>
                                        <p:tav tm="100000">
                                          <p:val>
                                            <p:strVal val="#ppt_x"/>
                                          </p:val>
                                        </p:tav>
                                      </p:tavLst>
                                    </p:anim>
                                    <p:anim calcmode="lin" valueType="num">
                                      <p:cBhvr additive="base">
                                        <p:cTn id="35" dur="2000" fill="hold"/>
                                        <p:tgtEl>
                                          <p:spTgt spid="32"/>
                                        </p:tgtEl>
                                        <p:attrNameLst>
                                          <p:attrName>ppt_y</p:attrName>
                                        </p:attrNameLst>
                                      </p:cBhvr>
                                      <p:tavLst>
                                        <p:tav tm="0">
                                          <p:val>
                                            <p:strVal val="#ppt_y"/>
                                          </p:val>
                                        </p:tav>
                                        <p:tav tm="100000">
                                          <p:val>
                                            <p:strVal val="#ppt_y"/>
                                          </p:val>
                                        </p:tav>
                                      </p:tavLst>
                                    </p:anim>
                                  </p:childTnLst>
                                </p:cTn>
                              </p:par>
                            </p:childTnLst>
                          </p:cTn>
                        </p:par>
                        <p:par>
                          <p:cTn id="36" fill="hold">
                            <p:stCondLst>
                              <p:cond delay="117724"/>
                            </p:stCondLst>
                            <p:childTnLst>
                              <p:par>
                                <p:cTn id="37" presetID="2" presetClass="entr" presetSubtype="2"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2000" fill="hold"/>
                                        <p:tgtEl>
                                          <p:spTgt spid="41"/>
                                        </p:tgtEl>
                                        <p:attrNameLst>
                                          <p:attrName>ppt_x</p:attrName>
                                        </p:attrNameLst>
                                      </p:cBhvr>
                                      <p:tavLst>
                                        <p:tav tm="0">
                                          <p:val>
                                            <p:strVal val="1+#ppt_w/2"/>
                                          </p:val>
                                        </p:tav>
                                        <p:tav tm="100000">
                                          <p:val>
                                            <p:strVal val="#ppt_x"/>
                                          </p:val>
                                        </p:tav>
                                      </p:tavLst>
                                    </p:anim>
                                    <p:anim calcmode="lin" valueType="num">
                                      <p:cBhvr additive="base">
                                        <p:cTn id="40" dur="2000" fill="hold"/>
                                        <p:tgtEl>
                                          <p:spTgt spid="41"/>
                                        </p:tgtEl>
                                        <p:attrNameLst>
                                          <p:attrName>ppt_y</p:attrName>
                                        </p:attrNameLst>
                                      </p:cBhvr>
                                      <p:tavLst>
                                        <p:tav tm="0">
                                          <p:val>
                                            <p:strVal val="#ppt_y"/>
                                          </p:val>
                                        </p:tav>
                                        <p:tav tm="100000">
                                          <p:val>
                                            <p:strVal val="#ppt_y"/>
                                          </p:val>
                                        </p:tav>
                                      </p:tavLst>
                                    </p:anim>
                                  </p:childTnLst>
                                </p:cTn>
                              </p:par>
                            </p:childTnLst>
                          </p:cTn>
                        </p:par>
                        <p:par>
                          <p:cTn id="41" fill="hold">
                            <p:stCondLst>
                              <p:cond delay="119724"/>
                            </p:stCondLst>
                            <p:childTnLst>
                              <p:par>
                                <p:cTn id="42" presetID="2" presetClass="entr" presetSubtype="2"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2000" fill="hold"/>
                                        <p:tgtEl>
                                          <p:spTgt spid="30"/>
                                        </p:tgtEl>
                                        <p:attrNameLst>
                                          <p:attrName>ppt_x</p:attrName>
                                        </p:attrNameLst>
                                      </p:cBhvr>
                                      <p:tavLst>
                                        <p:tav tm="0">
                                          <p:val>
                                            <p:strVal val="1+#ppt_w/2"/>
                                          </p:val>
                                        </p:tav>
                                        <p:tav tm="100000">
                                          <p:val>
                                            <p:strVal val="#ppt_x"/>
                                          </p:val>
                                        </p:tav>
                                      </p:tavLst>
                                    </p:anim>
                                    <p:anim calcmode="lin" valueType="num">
                                      <p:cBhvr additive="base">
                                        <p:cTn id="45" dur="2000" fill="hold"/>
                                        <p:tgtEl>
                                          <p:spTgt spid="30"/>
                                        </p:tgtEl>
                                        <p:attrNameLst>
                                          <p:attrName>ppt_y</p:attrName>
                                        </p:attrNameLst>
                                      </p:cBhvr>
                                      <p:tavLst>
                                        <p:tav tm="0">
                                          <p:val>
                                            <p:strVal val="#ppt_y"/>
                                          </p:val>
                                        </p:tav>
                                        <p:tav tm="100000">
                                          <p:val>
                                            <p:strVal val="#ppt_y"/>
                                          </p:val>
                                        </p:tav>
                                      </p:tavLst>
                                    </p:anim>
                                  </p:childTnLst>
                                </p:cTn>
                              </p:par>
                            </p:childTnLst>
                          </p:cTn>
                        </p:par>
                        <p:par>
                          <p:cTn id="46" fill="hold">
                            <p:stCondLst>
                              <p:cond delay="121724"/>
                            </p:stCondLst>
                            <p:childTnLst>
                              <p:par>
                                <p:cTn id="47" presetID="2" presetClass="entr" presetSubtype="8"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2000" fill="hold"/>
                                        <p:tgtEl>
                                          <p:spTgt spid="22"/>
                                        </p:tgtEl>
                                        <p:attrNameLst>
                                          <p:attrName>ppt_x</p:attrName>
                                        </p:attrNameLst>
                                      </p:cBhvr>
                                      <p:tavLst>
                                        <p:tav tm="0">
                                          <p:val>
                                            <p:strVal val="0-#ppt_w/2"/>
                                          </p:val>
                                        </p:tav>
                                        <p:tav tm="100000">
                                          <p:val>
                                            <p:strVal val="#ppt_x"/>
                                          </p:val>
                                        </p:tav>
                                      </p:tavLst>
                                    </p:anim>
                                    <p:anim calcmode="lin" valueType="num">
                                      <p:cBhvr additive="base">
                                        <p:cTn id="50" dur="2000" fill="hold"/>
                                        <p:tgtEl>
                                          <p:spTgt spid="22"/>
                                        </p:tgtEl>
                                        <p:attrNameLst>
                                          <p:attrName>ppt_y</p:attrName>
                                        </p:attrNameLst>
                                      </p:cBhvr>
                                      <p:tavLst>
                                        <p:tav tm="0">
                                          <p:val>
                                            <p:strVal val="#ppt_y"/>
                                          </p:val>
                                        </p:tav>
                                        <p:tav tm="100000">
                                          <p:val>
                                            <p:strVal val="#ppt_y"/>
                                          </p:val>
                                        </p:tav>
                                      </p:tavLst>
                                    </p:anim>
                                  </p:childTnLst>
                                </p:cTn>
                              </p:par>
                            </p:childTnLst>
                          </p:cTn>
                        </p:par>
                        <p:par>
                          <p:cTn id="51" fill="hold">
                            <p:stCondLst>
                              <p:cond delay="123724"/>
                            </p:stCondLst>
                            <p:childTnLst>
                              <p:par>
                                <p:cTn id="52" presetID="2" presetClass="entr" presetSubtype="8"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additive="base">
                                        <p:cTn id="54" dur="2000" fill="hold"/>
                                        <p:tgtEl>
                                          <p:spTgt spid="25"/>
                                        </p:tgtEl>
                                        <p:attrNameLst>
                                          <p:attrName>ppt_x</p:attrName>
                                        </p:attrNameLst>
                                      </p:cBhvr>
                                      <p:tavLst>
                                        <p:tav tm="0">
                                          <p:val>
                                            <p:strVal val="0-#ppt_w/2"/>
                                          </p:val>
                                        </p:tav>
                                        <p:tav tm="100000">
                                          <p:val>
                                            <p:strVal val="#ppt_x"/>
                                          </p:val>
                                        </p:tav>
                                      </p:tavLst>
                                    </p:anim>
                                    <p:anim calcmode="lin" valueType="num">
                                      <p:cBhvr additive="base">
                                        <p:cTn id="55" dur="2000" fill="hold"/>
                                        <p:tgtEl>
                                          <p:spTgt spid="25"/>
                                        </p:tgtEl>
                                        <p:attrNameLst>
                                          <p:attrName>ppt_y</p:attrName>
                                        </p:attrNameLst>
                                      </p:cBhvr>
                                      <p:tavLst>
                                        <p:tav tm="0">
                                          <p:val>
                                            <p:strVal val="#ppt_y"/>
                                          </p:val>
                                        </p:tav>
                                        <p:tav tm="100000">
                                          <p:val>
                                            <p:strVal val="#ppt_y"/>
                                          </p:val>
                                        </p:tav>
                                      </p:tavLst>
                                    </p:anim>
                                  </p:childTnLst>
                                </p:cTn>
                              </p:par>
                            </p:childTnLst>
                          </p:cTn>
                        </p:par>
                        <p:par>
                          <p:cTn id="56" fill="hold">
                            <p:stCondLst>
                              <p:cond delay="125724"/>
                            </p:stCondLst>
                            <p:childTnLst>
                              <p:par>
                                <p:cTn id="57" presetID="2" presetClass="entr" presetSubtype="8" fill="hold" grpId="0" nodeType="after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2000" fill="hold"/>
                                        <p:tgtEl>
                                          <p:spTgt spid="40"/>
                                        </p:tgtEl>
                                        <p:attrNameLst>
                                          <p:attrName>ppt_x</p:attrName>
                                        </p:attrNameLst>
                                      </p:cBhvr>
                                      <p:tavLst>
                                        <p:tav tm="0">
                                          <p:val>
                                            <p:strVal val="0-#ppt_w/2"/>
                                          </p:val>
                                        </p:tav>
                                        <p:tav tm="100000">
                                          <p:val>
                                            <p:strVal val="#ppt_x"/>
                                          </p:val>
                                        </p:tav>
                                      </p:tavLst>
                                    </p:anim>
                                    <p:anim calcmode="lin" valueType="num">
                                      <p:cBhvr additive="base">
                                        <p:cTn id="60" dur="2000" fill="hold"/>
                                        <p:tgtEl>
                                          <p:spTgt spid="40"/>
                                        </p:tgtEl>
                                        <p:attrNameLst>
                                          <p:attrName>ppt_y</p:attrName>
                                        </p:attrNameLst>
                                      </p:cBhvr>
                                      <p:tavLst>
                                        <p:tav tm="0">
                                          <p:val>
                                            <p:strVal val="#ppt_y"/>
                                          </p:val>
                                        </p:tav>
                                        <p:tav tm="100000">
                                          <p:val>
                                            <p:strVal val="#ppt_y"/>
                                          </p:val>
                                        </p:tav>
                                      </p:tavLst>
                                    </p:anim>
                                  </p:childTnLst>
                                </p:cTn>
                              </p:par>
                            </p:childTnLst>
                          </p:cTn>
                        </p:par>
                        <p:par>
                          <p:cTn id="61" fill="hold">
                            <p:stCondLst>
                              <p:cond delay="127724"/>
                            </p:stCondLst>
                            <p:childTnLst>
                              <p:par>
                                <p:cTn id="62" presetID="2" presetClass="entr" presetSubtype="8"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2000" fill="hold"/>
                                        <p:tgtEl>
                                          <p:spTgt spid="29"/>
                                        </p:tgtEl>
                                        <p:attrNameLst>
                                          <p:attrName>ppt_x</p:attrName>
                                        </p:attrNameLst>
                                      </p:cBhvr>
                                      <p:tavLst>
                                        <p:tav tm="0">
                                          <p:val>
                                            <p:strVal val="0-#ppt_w/2"/>
                                          </p:val>
                                        </p:tav>
                                        <p:tav tm="100000">
                                          <p:val>
                                            <p:strVal val="#ppt_x"/>
                                          </p:val>
                                        </p:tav>
                                      </p:tavLst>
                                    </p:anim>
                                    <p:anim calcmode="lin" valueType="num">
                                      <p:cBhvr additive="base">
                                        <p:cTn id="65" dur="2000" fill="hold"/>
                                        <p:tgtEl>
                                          <p:spTgt spid="29"/>
                                        </p:tgtEl>
                                        <p:attrNameLst>
                                          <p:attrName>ppt_y</p:attrName>
                                        </p:attrNameLst>
                                      </p:cBhvr>
                                      <p:tavLst>
                                        <p:tav tm="0">
                                          <p:val>
                                            <p:strVal val="#ppt_y"/>
                                          </p:val>
                                        </p:tav>
                                        <p:tav tm="100000">
                                          <p:val>
                                            <p:strVal val="#ppt_y"/>
                                          </p:val>
                                        </p:tav>
                                      </p:tavLst>
                                    </p:anim>
                                  </p:childTnLst>
                                </p:cTn>
                              </p:par>
                            </p:childTnLst>
                          </p:cTn>
                        </p:par>
                        <p:par>
                          <p:cTn id="66" fill="hold">
                            <p:stCondLst>
                              <p:cond delay="129724"/>
                            </p:stCondLst>
                            <p:childTnLst>
                              <p:par>
                                <p:cTn id="67" presetID="2" presetClass="entr" presetSubtype="9"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2000" fill="hold"/>
                                        <p:tgtEl>
                                          <p:spTgt spid="21"/>
                                        </p:tgtEl>
                                        <p:attrNameLst>
                                          <p:attrName>ppt_x</p:attrName>
                                        </p:attrNameLst>
                                      </p:cBhvr>
                                      <p:tavLst>
                                        <p:tav tm="0">
                                          <p:val>
                                            <p:strVal val="0-#ppt_w/2"/>
                                          </p:val>
                                        </p:tav>
                                        <p:tav tm="100000">
                                          <p:val>
                                            <p:strVal val="#ppt_x"/>
                                          </p:val>
                                        </p:tav>
                                      </p:tavLst>
                                    </p:anim>
                                    <p:anim calcmode="lin" valueType="num">
                                      <p:cBhvr additive="base">
                                        <p:cTn id="70" dur="2000" fill="hold"/>
                                        <p:tgtEl>
                                          <p:spTgt spid="21"/>
                                        </p:tgtEl>
                                        <p:attrNameLst>
                                          <p:attrName>ppt_y</p:attrName>
                                        </p:attrNameLst>
                                      </p:cBhvr>
                                      <p:tavLst>
                                        <p:tav tm="0">
                                          <p:val>
                                            <p:strVal val="0-#ppt_h/2"/>
                                          </p:val>
                                        </p:tav>
                                        <p:tav tm="100000">
                                          <p:val>
                                            <p:strVal val="#ppt_y"/>
                                          </p:val>
                                        </p:tav>
                                      </p:tavLst>
                                    </p:anim>
                                  </p:childTnLst>
                                </p:cTn>
                              </p:par>
                            </p:childTnLst>
                          </p:cTn>
                        </p:par>
                        <p:par>
                          <p:cTn id="71" fill="hold">
                            <p:stCondLst>
                              <p:cond delay="131724"/>
                            </p:stCondLst>
                            <p:childTnLst>
                              <p:par>
                                <p:cTn id="72" presetID="2" presetClass="entr" presetSubtype="12" fill="hold" grpId="0" nodeType="after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2000" fill="hold"/>
                                        <p:tgtEl>
                                          <p:spTgt spid="33"/>
                                        </p:tgtEl>
                                        <p:attrNameLst>
                                          <p:attrName>ppt_x</p:attrName>
                                        </p:attrNameLst>
                                      </p:cBhvr>
                                      <p:tavLst>
                                        <p:tav tm="0">
                                          <p:val>
                                            <p:strVal val="0-#ppt_w/2"/>
                                          </p:val>
                                        </p:tav>
                                        <p:tav tm="100000">
                                          <p:val>
                                            <p:strVal val="#ppt_x"/>
                                          </p:val>
                                        </p:tav>
                                      </p:tavLst>
                                    </p:anim>
                                    <p:anim calcmode="lin" valueType="num">
                                      <p:cBhvr additive="base">
                                        <p:cTn id="75" dur="2000" fill="hold"/>
                                        <p:tgtEl>
                                          <p:spTgt spid="33"/>
                                        </p:tgtEl>
                                        <p:attrNameLst>
                                          <p:attrName>ppt_y</p:attrName>
                                        </p:attrNameLst>
                                      </p:cBhvr>
                                      <p:tavLst>
                                        <p:tav tm="0">
                                          <p:val>
                                            <p:strVal val="1+#ppt_h/2"/>
                                          </p:val>
                                        </p:tav>
                                        <p:tav tm="100000">
                                          <p:val>
                                            <p:strVal val="#ppt_y"/>
                                          </p:val>
                                        </p:tav>
                                      </p:tavLst>
                                    </p:anim>
                                  </p:childTnLst>
                                </p:cTn>
                              </p:par>
                            </p:childTnLst>
                          </p:cTn>
                        </p:par>
                        <p:par>
                          <p:cTn id="76" fill="hold">
                            <p:stCondLst>
                              <p:cond delay="133724"/>
                            </p:stCondLst>
                            <p:childTnLst>
                              <p:par>
                                <p:cTn id="77" presetID="2" presetClass="entr" presetSubtype="3"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2000" fill="hold"/>
                                        <p:tgtEl>
                                          <p:spTgt spid="39"/>
                                        </p:tgtEl>
                                        <p:attrNameLst>
                                          <p:attrName>ppt_x</p:attrName>
                                        </p:attrNameLst>
                                      </p:cBhvr>
                                      <p:tavLst>
                                        <p:tav tm="0">
                                          <p:val>
                                            <p:strVal val="1+#ppt_w/2"/>
                                          </p:val>
                                        </p:tav>
                                        <p:tav tm="100000">
                                          <p:val>
                                            <p:strVal val="#ppt_x"/>
                                          </p:val>
                                        </p:tav>
                                      </p:tavLst>
                                    </p:anim>
                                    <p:anim calcmode="lin" valueType="num">
                                      <p:cBhvr additive="base">
                                        <p:cTn id="80" dur="2000" fill="hold"/>
                                        <p:tgtEl>
                                          <p:spTgt spid="39"/>
                                        </p:tgtEl>
                                        <p:attrNameLst>
                                          <p:attrName>ppt_y</p:attrName>
                                        </p:attrNameLst>
                                      </p:cBhvr>
                                      <p:tavLst>
                                        <p:tav tm="0">
                                          <p:val>
                                            <p:strVal val="0-#ppt_h/2"/>
                                          </p:val>
                                        </p:tav>
                                        <p:tav tm="100000">
                                          <p:val>
                                            <p:strVal val="#ppt_y"/>
                                          </p:val>
                                        </p:tav>
                                      </p:tavLst>
                                    </p:anim>
                                  </p:childTnLst>
                                </p:cTn>
                              </p:par>
                            </p:childTnLst>
                          </p:cTn>
                        </p:par>
                        <p:par>
                          <p:cTn id="81" fill="hold">
                            <p:stCondLst>
                              <p:cond delay="135724"/>
                            </p:stCondLst>
                            <p:childTnLst>
                              <p:par>
                                <p:cTn id="82" presetID="2" presetClass="entr" presetSubtype="6"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2000" fill="hold"/>
                                        <p:tgtEl>
                                          <p:spTgt spid="28"/>
                                        </p:tgtEl>
                                        <p:attrNameLst>
                                          <p:attrName>ppt_x</p:attrName>
                                        </p:attrNameLst>
                                      </p:cBhvr>
                                      <p:tavLst>
                                        <p:tav tm="0">
                                          <p:val>
                                            <p:strVal val="1+#ppt_w/2"/>
                                          </p:val>
                                        </p:tav>
                                        <p:tav tm="100000">
                                          <p:val>
                                            <p:strVal val="#ppt_x"/>
                                          </p:val>
                                        </p:tav>
                                      </p:tavLst>
                                    </p:anim>
                                    <p:anim calcmode="lin" valueType="num">
                                      <p:cBhvr additive="base">
                                        <p:cTn id="85" dur="2000" fill="hold"/>
                                        <p:tgtEl>
                                          <p:spTgt spid="28"/>
                                        </p:tgtEl>
                                        <p:attrNameLst>
                                          <p:attrName>ppt_y</p:attrName>
                                        </p:attrNameLst>
                                      </p:cBhvr>
                                      <p:tavLst>
                                        <p:tav tm="0">
                                          <p:val>
                                            <p:strVal val="1+#ppt_h/2"/>
                                          </p:val>
                                        </p:tav>
                                        <p:tav tm="100000">
                                          <p:val>
                                            <p:strVal val="#ppt_y"/>
                                          </p:val>
                                        </p:tav>
                                      </p:tavLst>
                                    </p:anim>
                                  </p:childTnLst>
                                </p:cTn>
                              </p:par>
                            </p:childTnLst>
                          </p:cTn>
                        </p:par>
                        <p:par>
                          <p:cTn id="86" fill="hold">
                            <p:stCondLst>
                              <p:cond delay="137724"/>
                            </p:stCondLst>
                            <p:childTnLst>
                              <p:par>
                                <p:cTn id="87" presetID="2" presetClass="entr" presetSubtype="8" fill="hold" grpId="0" nodeType="after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2000" fill="hold"/>
                                        <p:tgtEl>
                                          <p:spTgt spid="27"/>
                                        </p:tgtEl>
                                        <p:attrNameLst>
                                          <p:attrName>ppt_x</p:attrName>
                                        </p:attrNameLst>
                                      </p:cBhvr>
                                      <p:tavLst>
                                        <p:tav tm="0">
                                          <p:val>
                                            <p:strVal val="0-#ppt_w/2"/>
                                          </p:val>
                                        </p:tav>
                                        <p:tav tm="100000">
                                          <p:val>
                                            <p:strVal val="#ppt_x"/>
                                          </p:val>
                                        </p:tav>
                                      </p:tavLst>
                                    </p:anim>
                                    <p:anim calcmode="lin" valueType="num">
                                      <p:cBhvr additive="base">
                                        <p:cTn id="90" dur="2000" fill="hold"/>
                                        <p:tgtEl>
                                          <p:spTgt spid="27"/>
                                        </p:tgtEl>
                                        <p:attrNameLst>
                                          <p:attrName>ppt_y</p:attrName>
                                        </p:attrNameLst>
                                      </p:cBhvr>
                                      <p:tavLst>
                                        <p:tav tm="0">
                                          <p:val>
                                            <p:strVal val="#ppt_y"/>
                                          </p:val>
                                        </p:tav>
                                        <p:tav tm="100000">
                                          <p:val>
                                            <p:strVal val="#ppt_y"/>
                                          </p:val>
                                        </p:tav>
                                      </p:tavLst>
                                    </p:anim>
                                  </p:childTnLst>
                                </p:cTn>
                              </p:par>
                            </p:childTnLst>
                          </p:cTn>
                        </p:par>
                        <p:par>
                          <p:cTn id="91" fill="hold">
                            <p:stCondLst>
                              <p:cond delay="139724"/>
                            </p:stCondLst>
                            <p:childTnLst>
                              <p:par>
                                <p:cTn id="92" presetID="2" presetClass="entr" presetSubtype="8"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additive="base">
                                        <p:cTn id="94" dur="2000" fill="hold"/>
                                        <p:tgtEl>
                                          <p:spTgt spid="38"/>
                                        </p:tgtEl>
                                        <p:attrNameLst>
                                          <p:attrName>ppt_x</p:attrName>
                                        </p:attrNameLst>
                                      </p:cBhvr>
                                      <p:tavLst>
                                        <p:tav tm="0">
                                          <p:val>
                                            <p:strVal val="0-#ppt_w/2"/>
                                          </p:val>
                                        </p:tav>
                                        <p:tav tm="100000">
                                          <p:val>
                                            <p:strVal val="#ppt_x"/>
                                          </p:val>
                                        </p:tav>
                                      </p:tavLst>
                                    </p:anim>
                                    <p:anim calcmode="lin" valueType="num">
                                      <p:cBhvr additive="base">
                                        <p:cTn id="95" dur="2000" fill="hold"/>
                                        <p:tgtEl>
                                          <p:spTgt spid="38"/>
                                        </p:tgtEl>
                                        <p:attrNameLst>
                                          <p:attrName>ppt_y</p:attrName>
                                        </p:attrNameLst>
                                      </p:cBhvr>
                                      <p:tavLst>
                                        <p:tav tm="0">
                                          <p:val>
                                            <p:strVal val="#ppt_y"/>
                                          </p:val>
                                        </p:tav>
                                        <p:tav tm="100000">
                                          <p:val>
                                            <p:strVal val="#ppt_y"/>
                                          </p:val>
                                        </p:tav>
                                      </p:tavLst>
                                    </p:anim>
                                  </p:childTnLst>
                                </p:cTn>
                              </p:par>
                            </p:childTnLst>
                          </p:cTn>
                        </p:par>
                        <p:par>
                          <p:cTn id="96" fill="hold">
                            <p:stCondLst>
                              <p:cond delay="141724"/>
                            </p:stCondLst>
                            <p:childTnLst>
                              <p:par>
                                <p:cTn id="97" presetID="2" presetClass="entr" presetSubtype="8" fill="hold" grpId="0" nodeType="after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additive="base">
                                        <p:cTn id="99" dur="2000" fill="hold"/>
                                        <p:tgtEl>
                                          <p:spTgt spid="34"/>
                                        </p:tgtEl>
                                        <p:attrNameLst>
                                          <p:attrName>ppt_x</p:attrName>
                                        </p:attrNameLst>
                                      </p:cBhvr>
                                      <p:tavLst>
                                        <p:tav tm="0">
                                          <p:val>
                                            <p:strVal val="0-#ppt_w/2"/>
                                          </p:val>
                                        </p:tav>
                                        <p:tav tm="100000">
                                          <p:val>
                                            <p:strVal val="#ppt_x"/>
                                          </p:val>
                                        </p:tav>
                                      </p:tavLst>
                                    </p:anim>
                                    <p:anim calcmode="lin" valueType="num">
                                      <p:cBhvr additive="base">
                                        <p:cTn id="100" dur="2000" fill="hold"/>
                                        <p:tgtEl>
                                          <p:spTgt spid="34"/>
                                        </p:tgtEl>
                                        <p:attrNameLst>
                                          <p:attrName>ppt_y</p:attrName>
                                        </p:attrNameLst>
                                      </p:cBhvr>
                                      <p:tavLst>
                                        <p:tav tm="0">
                                          <p:val>
                                            <p:strVal val="#ppt_y"/>
                                          </p:val>
                                        </p:tav>
                                        <p:tav tm="100000">
                                          <p:val>
                                            <p:strVal val="#ppt_y"/>
                                          </p:val>
                                        </p:tav>
                                      </p:tavLst>
                                    </p:anim>
                                  </p:childTnLst>
                                </p:cTn>
                              </p:par>
                            </p:childTnLst>
                          </p:cTn>
                        </p:par>
                        <p:par>
                          <p:cTn id="101" fill="hold">
                            <p:stCondLst>
                              <p:cond delay="143724"/>
                            </p:stCondLst>
                            <p:childTnLst>
                              <p:par>
                                <p:cTn id="102" presetID="2" presetClass="entr" presetSubtype="8" fill="hold" grpId="0" nodeType="afterEffect">
                                  <p:stCondLst>
                                    <p:cond delay="0"/>
                                  </p:stCondLst>
                                  <p:childTnLst>
                                    <p:set>
                                      <p:cBhvr>
                                        <p:cTn id="103" dur="1" fill="hold">
                                          <p:stCondLst>
                                            <p:cond delay="0"/>
                                          </p:stCondLst>
                                        </p:cTn>
                                        <p:tgtEl>
                                          <p:spTgt spid="20"/>
                                        </p:tgtEl>
                                        <p:attrNameLst>
                                          <p:attrName>style.visibility</p:attrName>
                                        </p:attrNameLst>
                                      </p:cBhvr>
                                      <p:to>
                                        <p:strVal val="visible"/>
                                      </p:to>
                                    </p:set>
                                    <p:anim calcmode="lin" valueType="num">
                                      <p:cBhvr additive="base">
                                        <p:cTn id="104" dur="2000" fill="hold"/>
                                        <p:tgtEl>
                                          <p:spTgt spid="20"/>
                                        </p:tgtEl>
                                        <p:attrNameLst>
                                          <p:attrName>ppt_x</p:attrName>
                                        </p:attrNameLst>
                                      </p:cBhvr>
                                      <p:tavLst>
                                        <p:tav tm="0">
                                          <p:val>
                                            <p:strVal val="0-#ppt_w/2"/>
                                          </p:val>
                                        </p:tav>
                                        <p:tav tm="100000">
                                          <p:val>
                                            <p:strVal val="#ppt_x"/>
                                          </p:val>
                                        </p:tav>
                                      </p:tavLst>
                                    </p:anim>
                                    <p:anim calcmode="lin" valueType="num">
                                      <p:cBhvr additive="base">
                                        <p:cTn id="105" dur="2000" fill="hold"/>
                                        <p:tgtEl>
                                          <p:spTgt spid="20"/>
                                        </p:tgtEl>
                                        <p:attrNameLst>
                                          <p:attrName>ppt_y</p:attrName>
                                        </p:attrNameLst>
                                      </p:cBhvr>
                                      <p:tavLst>
                                        <p:tav tm="0">
                                          <p:val>
                                            <p:strVal val="#ppt_y"/>
                                          </p:val>
                                        </p:tav>
                                        <p:tav tm="100000">
                                          <p:val>
                                            <p:strVal val="#ppt_y"/>
                                          </p:val>
                                        </p:tav>
                                      </p:tavLst>
                                    </p:anim>
                                  </p:childTnLst>
                                </p:cTn>
                              </p:par>
                            </p:childTnLst>
                          </p:cTn>
                        </p:par>
                        <p:par>
                          <p:cTn id="106" fill="hold">
                            <p:stCondLst>
                              <p:cond delay="145724"/>
                            </p:stCondLst>
                            <p:childTnLst>
                              <p:par>
                                <p:cTn id="107" presetID="1" presetClass="entr" presetSubtype="0" fill="hold" grpId="0" nodeType="afterEffect">
                                  <p:stCondLst>
                                    <p:cond delay="0"/>
                                  </p:stCondLst>
                                  <p:childTnLst>
                                    <p:set>
                                      <p:cBhvr>
                                        <p:cTn id="108" dur="1" fill="hold">
                                          <p:stCondLst>
                                            <p:cond delay="0"/>
                                          </p:stCondLst>
                                        </p:cTn>
                                        <p:tgtEl>
                                          <p:spTgt spid="18"/>
                                        </p:tgtEl>
                                        <p:attrNameLst>
                                          <p:attrName>style.visibility</p:attrName>
                                        </p:attrNameLst>
                                      </p:cBhvr>
                                      <p:to>
                                        <p:strVal val="visible"/>
                                      </p:to>
                                    </p:set>
                                  </p:childTnLst>
                                </p:cTn>
                              </p:par>
                            </p:childTnLst>
                          </p:cTn>
                        </p:par>
                        <p:par>
                          <p:cTn id="109" fill="hold">
                            <p:stCondLst>
                              <p:cond delay="145724"/>
                            </p:stCondLst>
                            <p:childTnLst>
                              <p:par>
                                <p:cTn id="110" presetID="16" presetClass="entr" presetSubtype="21" fill="hold" grpId="0" nodeType="after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barn(inVertical)">
                                      <p:cBhvr>
                                        <p:cTn id="112" dur="500"/>
                                        <p:tgtEl>
                                          <p:spTgt spid="36"/>
                                        </p:tgtEl>
                                      </p:cBhvr>
                                    </p:animEffect>
                                  </p:childTnLst>
                                </p:cTn>
                              </p:par>
                            </p:childTnLst>
                          </p:cTn>
                        </p:par>
                        <p:par>
                          <p:cTn id="113" fill="hold">
                            <p:stCondLst>
                              <p:cond delay="146224"/>
                            </p:stCondLst>
                            <p:childTnLst>
                              <p:par>
                                <p:cTn id="114" presetID="22" presetClass="entr" presetSubtype="4" fill="hold" grpId="0" nodeType="after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wipe(down)">
                                      <p:cBhvr>
                                        <p:cTn id="116" dur="500"/>
                                        <p:tgtEl>
                                          <p:spTgt spid="37"/>
                                        </p:tgtEl>
                                      </p:cBhvr>
                                    </p:animEffect>
                                  </p:childTnLst>
                                </p:cTn>
                              </p:par>
                            </p:childTnLst>
                          </p:cTn>
                        </p:par>
                        <p:par>
                          <p:cTn id="117" fill="hold">
                            <p:stCondLst>
                              <p:cond delay="146724"/>
                            </p:stCondLst>
                            <p:childTnLst>
                              <p:par>
                                <p:cTn id="118" presetID="10" presetClass="entr" presetSubtype="0" fill="hold" grpId="0" nodeType="afterEffect">
                                  <p:stCondLst>
                                    <p:cond delay="0"/>
                                  </p:stCondLst>
                                  <p:childTnLst>
                                    <p:set>
                                      <p:cBhvr>
                                        <p:cTn id="119" dur="1" fill="hold">
                                          <p:stCondLst>
                                            <p:cond delay="0"/>
                                          </p:stCondLst>
                                        </p:cTn>
                                        <p:tgtEl>
                                          <p:spTgt spid="26"/>
                                        </p:tgtEl>
                                        <p:attrNameLst>
                                          <p:attrName>style.visibility</p:attrName>
                                        </p:attrNameLst>
                                      </p:cBhvr>
                                      <p:to>
                                        <p:strVal val="visible"/>
                                      </p:to>
                                    </p:set>
                                    <p:animEffect transition="in" filter="fade">
                                      <p:cBhvr>
                                        <p:cTn id="120" dur="500"/>
                                        <p:tgtEl>
                                          <p:spTgt spid="26"/>
                                        </p:tgtEl>
                                      </p:cBhvr>
                                    </p:animEffect>
                                  </p:childTnLst>
                                </p:cTn>
                              </p:par>
                            </p:childTnLst>
                          </p:cTn>
                        </p:par>
                        <p:par>
                          <p:cTn id="121" fill="hold">
                            <p:stCondLst>
                              <p:cond delay="147224"/>
                            </p:stCondLst>
                            <p:childTnLst>
                              <p:par>
                                <p:cTn id="122" presetID="2" presetClass="entr" presetSubtype="8" fill="hold" grpId="0" nodeType="afterEffect">
                                  <p:stCondLst>
                                    <p:cond delay="0"/>
                                  </p:stCondLst>
                                  <p:childTnLst>
                                    <p:set>
                                      <p:cBhvr>
                                        <p:cTn id="123" dur="1" fill="hold">
                                          <p:stCondLst>
                                            <p:cond delay="0"/>
                                          </p:stCondLst>
                                        </p:cTn>
                                        <p:tgtEl>
                                          <p:spTgt spid="47"/>
                                        </p:tgtEl>
                                        <p:attrNameLst>
                                          <p:attrName>style.visibility</p:attrName>
                                        </p:attrNameLst>
                                      </p:cBhvr>
                                      <p:to>
                                        <p:strVal val="visible"/>
                                      </p:to>
                                    </p:set>
                                    <p:anim calcmode="lin" valueType="num">
                                      <p:cBhvr additive="base">
                                        <p:cTn id="124" dur="2000" fill="hold"/>
                                        <p:tgtEl>
                                          <p:spTgt spid="47"/>
                                        </p:tgtEl>
                                        <p:attrNameLst>
                                          <p:attrName>ppt_x</p:attrName>
                                        </p:attrNameLst>
                                      </p:cBhvr>
                                      <p:tavLst>
                                        <p:tav tm="0">
                                          <p:val>
                                            <p:strVal val="0-#ppt_w/2"/>
                                          </p:val>
                                        </p:tav>
                                        <p:tav tm="100000">
                                          <p:val>
                                            <p:strVal val="#ppt_x"/>
                                          </p:val>
                                        </p:tav>
                                      </p:tavLst>
                                    </p:anim>
                                    <p:anim calcmode="lin" valueType="num">
                                      <p:cBhvr additive="base">
                                        <p:cTn id="125" dur="2000" fill="hold"/>
                                        <p:tgtEl>
                                          <p:spTgt spid="47"/>
                                        </p:tgtEl>
                                        <p:attrNameLst>
                                          <p:attrName>ppt_y</p:attrName>
                                        </p:attrNameLst>
                                      </p:cBhvr>
                                      <p:tavLst>
                                        <p:tav tm="0">
                                          <p:val>
                                            <p:strVal val="#ppt_y"/>
                                          </p:val>
                                        </p:tav>
                                        <p:tav tm="100000">
                                          <p:val>
                                            <p:strVal val="#ppt_y"/>
                                          </p:val>
                                        </p:tav>
                                      </p:tavLst>
                                    </p:anim>
                                  </p:childTnLst>
                                </p:cTn>
                              </p:par>
                            </p:childTnLst>
                          </p:cTn>
                        </p:par>
                        <p:par>
                          <p:cTn id="126" fill="hold">
                            <p:stCondLst>
                              <p:cond delay="149224"/>
                            </p:stCondLst>
                            <p:childTnLst>
                              <p:par>
                                <p:cTn id="127" presetID="2" presetClass="entr" presetSubtype="2" fill="hold" grpId="0" nodeType="afterEffect">
                                  <p:stCondLst>
                                    <p:cond delay="0"/>
                                  </p:stCondLst>
                                  <p:childTnLst>
                                    <p:set>
                                      <p:cBhvr>
                                        <p:cTn id="128" dur="1" fill="hold">
                                          <p:stCondLst>
                                            <p:cond delay="0"/>
                                          </p:stCondLst>
                                        </p:cTn>
                                        <p:tgtEl>
                                          <p:spTgt spid="46"/>
                                        </p:tgtEl>
                                        <p:attrNameLst>
                                          <p:attrName>style.visibility</p:attrName>
                                        </p:attrNameLst>
                                      </p:cBhvr>
                                      <p:to>
                                        <p:strVal val="visible"/>
                                      </p:to>
                                    </p:set>
                                    <p:anim calcmode="lin" valueType="num">
                                      <p:cBhvr additive="base">
                                        <p:cTn id="129" dur="2000" fill="hold"/>
                                        <p:tgtEl>
                                          <p:spTgt spid="46"/>
                                        </p:tgtEl>
                                        <p:attrNameLst>
                                          <p:attrName>ppt_x</p:attrName>
                                        </p:attrNameLst>
                                      </p:cBhvr>
                                      <p:tavLst>
                                        <p:tav tm="0">
                                          <p:val>
                                            <p:strVal val="1+#ppt_w/2"/>
                                          </p:val>
                                        </p:tav>
                                        <p:tav tm="100000">
                                          <p:val>
                                            <p:strVal val="#ppt_x"/>
                                          </p:val>
                                        </p:tav>
                                      </p:tavLst>
                                    </p:anim>
                                    <p:anim calcmode="lin" valueType="num">
                                      <p:cBhvr additive="base">
                                        <p:cTn id="130" dur="2000" fill="hold"/>
                                        <p:tgtEl>
                                          <p:spTgt spid="46"/>
                                        </p:tgtEl>
                                        <p:attrNameLst>
                                          <p:attrName>ppt_y</p:attrName>
                                        </p:attrNameLst>
                                      </p:cBhvr>
                                      <p:tavLst>
                                        <p:tav tm="0">
                                          <p:val>
                                            <p:strVal val="#ppt_y"/>
                                          </p:val>
                                        </p:tav>
                                        <p:tav tm="100000">
                                          <p:val>
                                            <p:strVal val="#ppt_y"/>
                                          </p:val>
                                        </p:tav>
                                      </p:tavLst>
                                    </p:anim>
                                  </p:childTnLst>
                                </p:cTn>
                              </p:par>
                            </p:childTnLst>
                          </p:cTn>
                        </p:par>
                        <p:par>
                          <p:cTn id="131" fill="hold">
                            <p:stCondLst>
                              <p:cond delay="151224"/>
                            </p:stCondLst>
                            <p:childTnLst>
                              <p:par>
                                <p:cTn id="132" presetID="2" presetClass="entr" presetSubtype="2" fill="hold" grpId="0" nodeType="afterEffect">
                                  <p:stCondLst>
                                    <p:cond delay="0"/>
                                  </p:stCondLst>
                                  <p:childTnLst>
                                    <p:set>
                                      <p:cBhvr>
                                        <p:cTn id="133" dur="1" fill="hold">
                                          <p:stCondLst>
                                            <p:cond delay="0"/>
                                          </p:stCondLst>
                                        </p:cTn>
                                        <p:tgtEl>
                                          <p:spTgt spid="49"/>
                                        </p:tgtEl>
                                        <p:attrNameLst>
                                          <p:attrName>style.visibility</p:attrName>
                                        </p:attrNameLst>
                                      </p:cBhvr>
                                      <p:to>
                                        <p:strVal val="visible"/>
                                      </p:to>
                                    </p:set>
                                    <p:anim calcmode="lin" valueType="num">
                                      <p:cBhvr additive="base">
                                        <p:cTn id="134" dur="2000" fill="hold"/>
                                        <p:tgtEl>
                                          <p:spTgt spid="49"/>
                                        </p:tgtEl>
                                        <p:attrNameLst>
                                          <p:attrName>ppt_x</p:attrName>
                                        </p:attrNameLst>
                                      </p:cBhvr>
                                      <p:tavLst>
                                        <p:tav tm="0">
                                          <p:val>
                                            <p:strVal val="1+#ppt_w/2"/>
                                          </p:val>
                                        </p:tav>
                                        <p:tav tm="100000">
                                          <p:val>
                                            <p:strVal val="#ppt_x"/>
                                          </p:val>
                                        </p:tav>
                                      </p:tavLst>
                                    </p:anim>
                                    <p:anim calcmode="lin" valueType="num">
                                      <p:cBhvr additive="base">
                                        <p:cTn id="135" dur="2000" fill="hold"/>
                                        <p:tgtEl>
                                          <p:spTgt spid="49"/>
                                        </p:tgtEl>
                                        <p:attrNameLst>
                                          <p:attrName>ppt_y</p:attrName>
                                        </p:attrNameLst>
                                      </p:cBhvr>
                                      <p:tavLst>
                                        <p:tav tm="0">
                                          <p:val>
                                            <p:strVal val="#ppt_y"/>
                                          </p:val>
                                        </p:tav>
                                        <p:tav tm="100000">
                                          <p:val>
                                            <p:strVal val="#ppt_y"/>
                                          </p:val>
                                        </p:tav>
                                      </p:tavLst>
                                    </p:anim>
                                  </p:childTnLst>
                                </p:cTn>
                              </p:par>
                            </p:childTnLst>
                          </p:cTn>
                        </p:par>
                        <p:par>
                          <p:cTn id="136" fill="hold">
                            <p:stCondLst>
                              <p:cond delay="153224"/>
                            </p:stCondLst>
                            <p:childTnLst>
                              <p:par>
                                <p:cTn id="137" presetID="2" presetClass="entr" presetSubtype="2" fill="hold" grpId="0" nodeType="afterEffect">
                                  <p:stCondLst>
                                    <p:cond delay="0"/>
                                  </p:stCondLst>
                                  <p:childTnLst>
                                    <p:set>
                                      <p:cBhvr>
                                        <p:cTn id="138" dur="1" fill="hold">
                                          <p:stCondLst>
                                            <p:cond delay="0"/>
                                          </p:stCondLst>
                                        </p:cTn>
                                        <p:tgtEl>
                                          <p:spTgt spid="50"/>
                                        </p:tgtEl>
                                        <p:attrNameLst>
                                          <p:attrName>style.visibility</p:attrName>
                                        </p:attrNameLst>
                                      </p:cBhvr>
                                      <p:to>
                                        <p:strVal val="visible"/>
                                      </p:to>
                                    </p:set>
                                    <p:anim calcmode="lin" valueType="num">
                                      <p:cBhvr additive="base">
                                        <p:cTn id="139" dur="2000" fill="hold"/>
                                        <p:tgtEl>
                                          <p:spTgt spid="50"/>
                                        </p:tgtEl>
                                        <p:attrNameLst>
                                          <p:attrName>ppt_x</p:attrName>
                                        </p:attrNameLst>
                                      </p:cBhvr>
                                      <p:tavLst>
                                        <p:tav tm="0">
                                          <p:val>
                                            <p:strVal val="1+#ppt_w/2"/>
                                          </p:val>
                                        </p:tav>
                                        <p:tav tm="100000">
                                          <p:val>
                                            <p:strVal val="#ppt_x"/>
                                          </p:val>
                                        </p:tav>
                                      </p:tavLst>
                                    </p:anim>
                                    <p:anim calcmode="lin" valueType="num">
                                      <p:cBhvr additive="base">
                                        <p:cTn id="140" dur="2000" fill="hold"/>
                                        <p:tgtEl>
                                          <p:spTgt spid="50"/>
                                        </p:tgtEl>
                                        <p:attrNameLst>
                                          <p:attrName>ppt_y</p:attrName>
                                        </p:attrNameLst>
                                      </p:cBhvr>
                                      <p:tavLst>
                                        <p:tav tm="0">
                                          <p:val>
                                            <p:strVal val="#ppt_y"/>
                                          </p:val>
                                        </p:tav>
                                        <p:tav tm="100000">
                                          <p:val>
                                            <p:strVal val="#ppt_y"/>
                                          </p:val>
                                        </p:tav>
                                      </p:tavLst>
                                    </p:anim>
                                  </p:childTnLst>
                                </p:cTn>
                              </p:par>
                            </p:childTnLst>
                          </p:cTn>
                        </p:par>
                        <p:par>
                          <p:cTn id="141" fill="hold">
                            <p:stCondLst>
                              <p:cond delay="155224"/>
                            </p:stCondLst>
                            <p:childTnLst>
                              <p:par>
                                <p:cTn id="142" presetID="2" presetClass="entr" presetSubtype="2" fill="hold" grpId="0" nodeType="afterEffect">
                                  <p:stCondLst>
                                    <p:cond delay="0"/>
                                  </p:stCondLst>
                                  <p:childTnLst>
                                    <p:set>
                                      <p:cBhvr>
                                        <p:cTn id="143" dur="1" fill="hold">
                                          <p:stCondLst>
                                            <p:cond delay="0"/>
                                          </p:stCondLst>
                                        </p:cTn>
                                        <p:tgtEl>
                                          <p:spTgt spid="48"/>
                                        </p:tgtEl>
                                        <p:attrNameLst>
                                          <p:attrName>style.visibility</p:attrName>
                                        </p:attrNameLst>
                                      </p:cBhvr>
                                      <p:to>
                                        <p:strVal val="visible"/>
                                      </p:to>
                                    </p:set>
                                    <p:anim calcmode="lin" valueType="num">
                                      <p:cBhvr additive="base">
                                        <p:cTn id="144" dur="2000" fill="hold"/>
                                        <p:tgtEl>
                                          <p:spTgt spid="48"/>
                                        </p:tgtEl>
                                        <p:attrNameLst>
                                          <p:attrName>ppt_x</p:attrName>
                                        </p:attrNameLst>
                                      </p:cBhvr>
                                      <p:tavLst>
                                        <p:tav tm="0">
                                          <p:val>
                                            <p:strVal val="1+#ppt_w/2"/>
                                          </p:val>
                                        </p:tav>
                                        <p:tav tm="100000">
                                          <p:val>
                                            <p:strVal val="#ppt_x"/>
                                          </p:val>
                                        </p:tav>
                                      </p:tavLst>
                                    </p:anim>
                                    <p:anim calcmode="lin" valueType="num">
                                      <p:cBhvr additive="base">
                                        <p:cTn id="145" dur="2000" fill="hold"/>
                                        <p:tgtEl>
                                          <p:spTgt spid="48"/>
                                        </p:tgtEl>
                                        <p:attrNameLst>
                                          <p:attrName>ppt_y</p:attrName>
                                        </p:attrNameLst>
                                      </p:cBhvr>
                                      <p:tavLst>
                                        <p:tav tm="0">
                                          <p:val>
                                            <p:strVal val="#ppt_y"/>
                                          </p:val>
                                        </p:tav>
                                        <p:tav tm="100000">
                                          <p:val>
                                            <p:strVal val="#ppt_y"/>
                                          </p:val>
                                        </p:tav>
                                      </p:tavLst>
                                    </p:anim>
                                  </p:childTnLst>
                                </p:cTn>
                              </p:par>
                            </p:childTnLst>
                          </p:cTn>
                        </p:par>
                        <p:par>
                          <p:cTn id="146" fill="hold">
                            <p:stCondLst>
                              <p:cond delay="157224"/>
                            </p:stCondLst>
                            <p:childTnLst>
                              <p:par>
                                <p:cTn id="147" presetID="2" presetClass="entr" presetSubtype="8" fill="hold" grpId="0" nodeType="afterEffect">
                                  <p:stCondLst>
                                    <p:cond delay="0"/>
                                  </p:stCondLst>
                                  <p:childTnLst>
                                    <p:set>
                                      <p:cBhvr>
                                        <p:cTn id="148" dur="1" fill="hold">
                                          <p:stCondLst>
                                            <p:cond delay="0"/>
                                          </p:stCondLst>
                                        </p:cTn>
                                        <p:tgtEl>
                                          <p:spTgt spid="45"/>
                                        </p:tgtEl>
                                        <p:attrNameLst>
                                          <p:attrName>style.visibility</p:attrName>
                                        </p:attrNameLst>
                                      </p:cBhvr>
                                      <p:to>
                                        <p:strVal val="visible"/>
                                      </p:to>
                                    </p:set>
                                    <p:anim calcmode="lin" valueType="num">
                                      <p:cBhvr additive="base">
                                        <p:cTn id="149" dur="2000" fill="hold"/>
                                        <p:tgtEl>
                                          <p:spTgt spid="45"/>
                                        </p:tgtEl>
                                        <p:attrNameLst>
                                          <p:attrName>ppt_x</p:attrName>
                                        </p:attrNameLst>
                                      </p:cBhvr>
                                      <p:tavLst>
                                        <p:tav tm="0">
                                          <p:val>
                                            <p:strVal val="0-#ppt_w/2"/>
                                          </p:val>
                                        </p:tav>
                                        <p:tav tm="100000">
                                          <p:val>
                                            <p:strVal val="#ppt_x"/>
                                          </p:val>
                                        </p:tav>
                                      </p:tavLst>
                                    </p:anim>
                                    <p:anim calcmode="lin" valueType="num">
                                      <p:cBhvr additive="base">
                                        <p:cTn id="150" dur="20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1" fill="hold" display="0">
                  <p:stCondLst>
                    <p:cond delay="indefinite"/>
                  </p:stCondLst>
                  <p:endCondLst>
                    <p:cond evt="onStopAudio" delay="0">
                      <p:tgtEl>
                        <p:sldTgt/>
                      </p:tgtEl>
                    </p:cond>
                  </p:endCondLst>
                </p:cTn>
                <p:tgtEl>
                  <p:spTgt spid="7"/>
                </p:tgtEl>
              </p:cMediaNode>
            </p:audio>
          </p:childTnLst>
        </p:cTn>
      </p:par>
    </p:tnLst>
    <p:bldLst>
      <p:bldP spid="18"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5" grpId="0" animBg="1"/>
      <p:bldP spid="46" grpId="0" animBg="1"/>
      <p:bldP spid="47" grpId="0" animBg="1"/>
      <p:bldP spid="48" grpId="0" animBg="1"/>
      <p:bldP spid="49" grpId="0" animBg="1"/>
      <p:bldP spid="5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02147" name="Rectangle 3"/>
          <p:cNvSpPr>
            <a:spLocks noChangeArrowheads="1"/>
          </p:cNvSpPr>
          <p:nvPr/>
        </p:nvSpPr>
        <p:spPr bwMode="auto">
          <a:xfrm>
            <a:off x="1524000" y="4292600"/>
            <a:ext cx="8820150" cy="1371600"/>
          </a:xfrm>
          <a:prstGeom prst="rect">
            <a:avLst/>
          </a:prstGeom>
          <a:noFill/>
          <a:ln w="9525">
            <a:noFill/>
            <a:miter lim="800000"/>
            <a:headEnd/>
            <a:tailEnd/>
          </a:ln>
          <a:effectLst/>
        </p:spPr>
        <p:txBody>
          <a:bodyPr anchor="ctr"/>
          <a:lstStyle/>
          <a:p>
            <a:pPr algn="ctr" fontAlgn="auto">
              <a:spcBef>
                <a:spcPts val="0"/>
              </a:spcBef>
              <a:spcAft>
                <a:spcPts val="0"/>
              </a:spcAft>
              <a:defRPr/>
            </a:pPr>
            <a:r>
              <a:rPr lang="tr-TR" sz="2400" b="1" kern="0">
                <a:solidFill>
                  <a:schemeClr val="tx2"/>
                </a:solidFill>
                <a:effectLst>
                  <a:outerShdw blurRad="38100" dist="38100" dir="2700000" algn="tl">
                    <a:srgbClr val="000000"/>
                  </a:outerShdw>
                </a:effectLst>
              </a:rPr>
              <a:t> </a:t>
            </a:r>
            <a:endParaRPr lang="tr-TR" sz="1400" b="1" kern="0">
              <a:solidFill>
                <a:schemeClr val="tx1"/>
              </a:solidFill>
              <a:effectLst>
                <a:outerShdw blurRad="38100" dist="38100" dir="2700000" algn="tl">
                  <a:srgbClr val="000000"/>
                </a:outerShdw>
              </a:effectLst>
            </a:endParaRPr>
          </a:p>
        </p:txBody>
      </p:sp>
      <p:sp>
        <p:nvSpPr>
          <p:cNvPr id="58372" name="Rectangle 4"/>
          <p:cNvSpPr>
            <a:spLocks noChangeArrowheads="1"/>
          </p:cNvSpPr>
          <p:nvPr/>
        </p:nvSpPr>
        <p:spPr bwMode="auto">
          <a:xfrm>
            <a:off x="2998788" y="6021388"/>
            <a:ext cx="6481762" cy="576262"/>
          </a:xfrm>
          <a:prstGeom prst="rect">
            <a:avLst/>
          </a:prstGeom>
          <a:noFill/>
          <a:ln w="9525">
            <a:noFill/>
            <a:miter lim="800000"/>
            <a:headEnd/>
            <a:tailEnd/>
          </a:ln>
        </p:spPr>
        <p:txBody>
          <a:bodyPr anchor="ctr"/>
          <a:lstStyle/>
          <a:p>
            <a:pPr algn="ctr" fontAlgn="auto">
              <a:spcBef>
                <a:spcPts val="0"/>
              </a:spcBef>
              <a:spcAft>
                <a:spcPts val="0"/>
              </a:spcAft>
              <a:defRPr/>
            </a:pPr>
            <a:r>
              <a:rPr lang="tr-TR" sz="1400" b="1" kern="0">
                <a:solidFill>
                  <a:schemeClr val="bg1"/>
                </a:solidFill>
              </a:rPr>
              <a:t>www.danef.com</a:t>
            </a:r>
            <a:br>
              <a:rPr lang="tr-TR" sz="1400" b="1" kern="0">
                <a:solidFill>
                  <a:schemeClr val="bg1"/>
                </a:solidFill>
              </a:rPr>
            </a:br>
            <a:endParaRPr lang="tr-TR" sz="1400" b="1" kern="0">
              <a:solidFill>
                <a:schemeClr val="bg1"/>
              </a:solidFill>
            </a:endParaRPr>
          </a:p>
        </p:txBody>
      </p:sp>
      <p:graphicFrame>
        <p:nvGraphicFramePr>
          <p:cNvPr id="701445" name="Group 1029"/>
          <p:cNvGraphicFramePr>
            <a:graphicFrameLocks noGrp="1"/>
          </p:cNvGraphicFramePr>
          <p:nvPr/>
        </p:nvGraphicFramePr>
        <p:xfrm>
          <a:off x="3298803" y="2428868"/>
          <a:ext cx="6573729" cy="3016356"/>
        </p:xfrm>
        <a:graphic>
          <a:graphicData uri="http://schemas.openxmlformats.org/drawingml/2006/table">
            <a:tbl>
              <a:tblPr/>
              <a:tblGrid>
                <a:gridCol w="1249934">
                  <a:extLst>
                    <a:ext uri="{9D8B030D-6E8A-4147-A177-3AD203B41FA5}">
                      <a16:colId xmlns:a16="http://schemas.microsoft.com/office/drawing/2014/main" val="20000"/>
                    </a:ext>
                  </a:extLst>
                </a:gridCol>
                <a:gridCol w="1808654">
                  <a:extLst>
                    <a:ext uri="{9D8B030D-6E8A-4147-A177-3AD203B41FA5}">
                      <a16:colId xmlns:a16="http://schemas.microsoft.com/office/drawing/2014/main" val="20001"/>
                    </a:ext>
                  </a:extLst>
                </a:gridCol>
                <a:gridCol w="1487789">
                  <a:extLst>
                    <a:ext uri="{9D8B030D-6E8A-4147-A177-3AD203B41FA5}">
                      <a16:colId xmlns:a16="http://schemas.microsoft.com/office/drawing/2014/main" val="20002"/>
                    </a:ext>
                  </a:extLst>
                </a:gridCol>
                <a:gridCol w="2027352">
                  <a:extLst>
                    <a:ext uri="{9D8B030D-6E8A-4147-A177-3AD203B41FA5}">
                      <a16:colId xmlns:a16="http://schemas.microsoft.com/office/drawing/2014/main" val="20003"/>
                    </a:ext>
                  </a:extLst>
                </a:gridCol>
              </a:tblGrid>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Okuyorum</a:t>
                      </a:r>
                      <a:endParaRPr kumimoji="0" lang="tr-TR" sz="1400" b="0" i="0" u="none" strike="noStrike" cap="none" normalizeH="0" baseline="0">
                        <a:ln>
                          <a:noFill/>
                        </a:ln>
                        <a:solidFill>
                          <a:srgbClr val="FFFF00"/>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chemeClr val="bg2">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okuyormuyum ?</a:t>
                      </a:r>
                      <a:endParaRPr kumimoji="0" lang="tr-TR" sz="1400" b="0" i="0" u="none" strike="noStrike" cap="none" normalizeH="0" baseline="0">
                        <a:ln>
                          <a:noFill/>
                        </a:ln>
                        <a:solidFill>
                          <a:srgbClr val="FFFF00"/>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chemeClr val="bg2">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okumuyorum</a:t>
                      </a:r>
                      <a:endParaRPr kumimoji="0" lang="tr-TR" sz="1400" b="0" i="0" u="none" strike="noStrike" cap="none" normalizeH="0" baseline="0">
                        <a:ln>
                          <a:noFill/>
                        </a:ln>
                        <a:solidFill>
                          <a:srgbClr val="FFFF00"/>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chemeClr val="bg2">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Okumuyor muyum ?</a:t>
                      </a:r>
                      <a:endParaRPr kumimoji="0" lang="tr-TR" sz="1400" b="0" i="0" u="none" strike="noStrike" cap="none" normalizeH="0" baseline="0">
                        <a:ln>
                          <a:noFill/>
                        </a:ln>
                        <a:solidFill>
                          <a:srgbClr val="FFFF00"/>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chemeClr val="bg2">
                        <a:lumMod val="75000"/>
                      </a:schemeClr>
                    </a:solidFill>
                  </a:tcPr>
                </a:tc>
                <a:extLst>
                  <a:ext uri="{0D108BD9-81ED-4DB2-BD59-A6C34878D82A}">
                    <a16:rowId xmlns:a16="http://schemas.microsoft.com/office/drawing/2014/main" val="10000"/>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Sé</a:t>
                      </a:r>
                      <a:r>
                        <a:rPr kumimoji="0" lang="tr-TR" sz="1600" b="0" i="0" u="none" strike="noStrike" cap="none" normalizeH="0" baseline="0">
                          <a:ln>
                            <a:noFill/>
                          </a:ln>
                          <a:solidFill>
                            <a:schemeClr val="bg1">
                              <a:lumMod val="85000"/>
                              <a:lumOff val="15000"/>
                            </a:schemeClr>
                          </a:solidFill>
                          <a:effectLst/>
                          <a:latin typeface="Arial" charset="0"/>
                          <a:cs typeface="Arial" charset="0"/>
                        </a:rPr>
                        <a:t>ce</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Séca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Sécerep</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Sécereba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1"/>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Wé</a:t>
                      </a:r>
                      <a:r>
                        <a:rPr kumimoji="0" lang="tr-TR" sz="1600" b="0" i="0" u="none" strike="noStrike" cap="none" normalizeH="0" baseline="0">
                          <a:ln>
                            <a:noFill/>
                          </a:ln>
                          <a:solidFill>
                            <a:schemeClr val="bg1">
                              <a:lumMod val="85000"/>
                              <a:lumOff val="15000"/>
                            </a:schemeClr>
                          </a:solidFill>
                          <a:effectLst/>
                          <a:latin typeface="Arial" charset="0"/>
                          <a:cs typeface="Arial" charset="0"/>
                        </a:rPr>
                        <a:t>ce</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Wéca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Wécerep</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Wécereba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2"/>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Ye</a:t>
                      </a:r>
                      <a:r>
                        <a:rPr kumimoji="0" lang="tr-TR" sz="1600" b="0" i="0" u="none" strike="noStrike" cap="none" normalizeH="0" baseline="0">
                          <a:ln>
                            <a:noFill/>
                          </a:ln>
                          <a:solidFill>
                            <a:schemeClr val="bg1">
                              <a:lumMod val="85000"/>
                              <a:lumOff val="15000"/>
                            </a:schemeClr>
                          </a:solidFill>
                          <a:effectLst/>
                          <a:latin typeface="Arial" charset="0"/>
                          <a:cs typeface="Arial" charset="0"/>
                        </a:rPr>
                        <a:t>ce</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Yeca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Yecerep</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Yecereba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3"/>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Té</a:t>
                      </a:r>
                      <a:r>
                        <a:rPr kumimoji="0" lang="tr-TR" sz="1600" b="0" i="0" u="none" strike="noStrike" cap="none" normalizeH="0" baseline="0">
                          <a:ln>
                            <a:noFill/>
                          </a:ln>
                          <a:solidFill>
                            <a:schemeClr val="bg1">
                              <a:lumMod val="85000"/>
                              <a:lumOff val="15000"/>
                            </a:schemeClr>
                          </a:solidFill>
                          <a:effectLst/>
                          <a:latin typeface="Arial" charset="0"/>
                          <a:cs typeface="Arial" charset="0"/>
                        </a:rPr>
                        <a:t>ce</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Téca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Técerep</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Técereba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4"/>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Şö</a:t>
                      </a:r>
                      <a:r>
                        <a:rPr kumimoji="0" lang="tr-TR" sz="1600" b="0" i="0" u="none" strike="noStrike" cap="none" normalizeH="0" baseline="0">
                          <a:ln>
                            <a:noFill/>
                          </a:ln>
                          <a:solidFill>
                            <a:schemeClr val="bg1">
                              <a:lumMod val="85000"/>
                              <a:lumOff val="15000"/>
                            </a:schemeClr>
                          </a:solidFill>
                          <a:effectLst/>
                          <a:latin typeface="Arial" charset="0"/>
                          <a:cs typeface="Arial" charset="0"/>
                        </a:rPr>
                        <a:t>ce</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Şöca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Şöcerep</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85000"/>
                              <a:lumOff val="15000"/>
                            </a:schemeClr>
                          </a:solidFill>
                          <a:effectLst/>
                          <a:latin typeface="Arial" charset="0"/>
                          <a:cs typeface="Arial" charset="0"/>
                        </a:rPr>
                        <a:t>Şöcereba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5"/>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rgbClr val="FF0000"/>
                          </a:solidFill>
                          <a:effectLst/>
                          <a:latin typeface="Arial" charset="0"/>
                          <a:cs typeface="Arial" charset="0"/>
                        </a:rPr>
                        <a:t>Ye</a:t>
                      </a:r>
                      <a:r>
                        <a:rPr kumimoji="0" lang="tr-TR" sz="1600" b="0" i="0" u="none" strike="noStrike" cap="none" normalizeH="0" baseline="0" err="1">
                          <a:ln>
                            <a:noFill/>
                          </a:ln>
                          <a:solidFill>
                            <a:schemeClr val="bg1">
                              <a:lumMod val="85000"/>
                              <a:lumOff val="15000"/>
                            </a:schemeClr>
                          </a:solidFill>
                          <a:effectLst/>
                          <a:latin typeface="Arial" charset="0"/>
                          <a:cs typeface="Arial" charset="0"/>
                        </a:rPr>
                        <a:t>cex</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85000"/>
                              <a:lumOff val="15000"/>
                            </a:schemeClr>
                          </a:solidFill>
                          <a:effectLst/>
                          <a:latin typeface="Arial" charset="0"/>
                          <a:cs typeface="Arial" charset="0"/>
                        </a:rPr>
                        <a:t>Yecexa</a:t>
                      </a:r>
                      <a:r>
                        <a:rPr kumimoji="0" lang="tr-TR" sz="1600" b="0" i="0" u="none" strike="noStrike" cap="none" normalizeH="0" baseline="0">
                          <a:ln>
                            <a:noFill/>
                          </a:ln>
                          <a:solidFill>
                            <a:schemeClr val="bg1">
                              <a:lumMod val="85000"/>
                              <a:lumOff val="15000"/>
                            </a:schemeClr>
                          </a:solidFill>
                          <a:effectLst/>
                          <a:latin typeface="Arial" charset="0"/>
                          <a:cs typeface="Arial" charset="0"/>
                        </a:rPr>
                        <a:t>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85000"/>
                              <a:lumOff val="15000"/>
                            </a:schemeClr>
                          </a:solidFill>
                          <a:effectLst/>
                          <a:latin typeface="Arial" charset="0"/>
                          <a:cs typeface="Arial" charset="0"/>
                        </a:rPr>
                        <a:t>Yecexerep</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85000"/>
                              <a:lumOff val="15000"/>
                            </a:schemeClr>
                          </a:solidFill>
                          <a:effectLst/>
                          <a:latin typeface="Arial" charset="0"/>
                          <a:cs typeface="Arial" charset="0"/>
                        </a:rPr>
                        <a:t>Yecexereba</a:t>
                      </a:r>
                      <a:r>
                        <a:rPr kumimoji="0" lang="tr-TR" sz="1600" b="0" i="0" u="none" strike="noStrike" cap="none" normalizeH="0" baseline="0">
                          <a:ln>
                            <a:noFill/>
                          </a:ln>
                          <a:solidFill>
                            <a:schemeClr val="bg1">
                              <a:lumMod val="85000"/>
                              <a:lumOff val="15000"/>
                            </a:schemeClr>
                          </a:solidFill>
                          <a:effectLst/>
                          <a:latin typeface="Arial" charset="0"/>
                          <a:cs typeface="Arial" charset="0"/>
                        </a:rPr>
                        <a:t> ?</a:t>
                      </a:r>
                      <a:endParaRPr kumimoji="0" lang="tr-TR" sz="1600" b="0" i="0" u="none" strike="noStrike" cap="none" normalizeH="0" baseline="0">
                        <a:ln>
                          <a:noFill/>
                        </a:ln>
                        <a:solidFill>
                          <a:schemeClr val="bg1">
                            <a:lumMod val="85000"/>
                            <a:lumOff val="1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6"/>
                  </a:ext>
                </a:extLst>
              </a:tr>
            </a:tbl>
          </a:graphicData>
        </a:graphic>
      </p:graphicFrame>
      <p:graphicFrame>
        <p:nvGraphicFramePr>
          <p:cNvPr id="9" name="Table 8"/>
          <p:cNvGraphicFramePr>
            <a:graphicFrameLocks noGrp="1"/>
          </p:cNvGraphicFramePr>
          <p:nvPr/>
        </p:nvGraphicFramePr>
        <p:xfrm>
          <a:off x="2809855" y="816888"/>
          <a:ext cx="6537325" cy="883920"/>
        </p:xfrm>
        <a:graphic>
          <a:graphicData uri="http://schemas.openxmlformats.org/drawingml/2006/table">
            <a:tbl>
              <a:tblPr/>
              <a:tblGrid>
                <a:gridCol w="6537325">
                  <a:extLst>
                    <a:ext uri="{9D8B030D-6E8A-4147-A177-3AD203B41FA5}">
                      <a16:colId xmlns:a16="http://schemas.microsoft.com/office/drawing/2014/main" val="20000"/>
                    </a:ext>
                  </a:extLst>
                </a:gridCol>
              </a:tblGrid>
              <a:tr h="88392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3200" b="1" i="0" u="none" strike="noStrike" cap="none" normalizeH="0" baseline="0">
                          <a:ln>
                            <a:noFill/>
                          </a:ln>
                          <a:solidFill>
                            <a:schemeClr val="bg1"/>
                          </a:solidFill>
                          <a:effectLst/>
                          <a:latin typeface="Adıǵe:_Arial_Normal" pitchFamily="34" charset="0"/>
                          <a:cs typeface="Adıǵe:_Arial_Normal" pitchFamily="34" charset="0"/>
                        </a:rPr>
                        <a:t>Cıre </a:t>
                      </a:r>
                      <a:r>
                        <a:rPr kumimoji="0" lang="tr-TR" sz="3200" b="1" i="0" u="none" strike="noStrike" cap="none" normalizeH="0" baseline="0" err="1">
                          <a:ln>
                            <a:noFill/>
                          </a:ln>
                          <a:solidFill>
                            <a:schemeClr val="bg1"/>
                          </a:solidFill>
                          <a:effectLst/>
                          <a:latin typeface="Adıǵe:_Arial_Normal" pitchFamily="34" charset="0"/>
                          <a:cs typeface="Adıǵe:_Arial_Normal" pitchFamily="34" charset="0"/>
                        </a:rPr>
                        <a:t>Ĺeḣan</a:t>
                      </a:r>
                      <a:endParaRPr kumimoji="0" lang="tr-TR" sz="3200" b="1" i="0" u="none" strike="noStrike" cap="none" normalizeH="0" baseline="0">
                        <a:ln>
                          <a:noFill/>
                        </a:ln>
                        <a:solidFill>
                          <a:schemeClr val="bg1"/>
                        </a:solidFill>
                        <a:effectLst/>
                        <a:latin typeface="Adıǵe:_Arial_Normal" pitchFamily="34" charset="0"/>
                        <a:cs typeface="Adıǵe:_Arial_Normal"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chemeClr val="bg1"/>
                          </a:solidFill>
                          <a:effectLst/>
                          <a:latin typeface="Adıǵe:_Arial_Normal" pitchFamily="34" charset="0"/>
                          <a:cs typeface="Adıǵe:_Arial_Normal" pitchFamily="34" charset="0"/>
                        </a:rPr>
                        <a:t> Şimdiki Zaman </a:t>
                      </a: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2381224" y="2786058"/>
          <a:ext cx="846138" cy="2659164"/>
        </p:xfrm>
        <a:graphic>
          <a:graphicData uri="http://schemas.openxmlformats.org/drawingml/2006/table">
            <a:tbl>
              <a:tblPr/>
              <a:tblGrid>
                <a:gridCol w="846138">
                  <a:extLst>
                    <a:ext uri="{9D8B030D-6E8A-4147-A177-3AD203B41FA5}">
                      <a16:colId xmlns:a16="http://schemas.microsoft.com/office/drawing/2014/main" val="20000"/>
                    </a:ext>
                  </a:extLst>
                </a:gridCol>
              </a:tblGrid>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SE</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0"/>
                  </a:ext>
                </a:extLst>
              </a:tr>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WE</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1"/>
                  </a:ext>
                </a:extLst>
              </a:tr>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A</a:t>
                      </a:r>
                      <a:r>
                        <a:rPr kumimoji="0" lang="tr-TR" sz="1600" b="1" i="0" u="none" strike="noStrike" cap="none" normalizeH="0" baseline="0">
                          <a:ln>
                            <a:noFill/>
                          </a:ln>
                          <a:solidFill>
                            <a:srgbClr val="E97311"/>
                          </a:solidFill>
                          <a:effectLst/>
                          <a:latin typeface="Arial" charset="0"/>
                          <a:cs typeface="Arial" charset="0"/>
                        </a:rPr>
                        <a:t>R</a:t>
                      </a:r>
                      <a:endParaRPr kumimoji="0" lang="tr-TR" sz="1600" b="1" i="0" u="none" strike="noStrike" cap="none" normalizeH="0" baseline="0">
                        <a:ln>
                          <a:noFill/>
                        </a:ln>
                        <a:solidFill>
                          <a:srgbClr val="E9731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2"/>
                  </a:ext>
                </a:extLst>
              </a:tr>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TE</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3"/>
                  </a:ext>
                </a:extLst>
              </a:tr>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ŞÖ</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4"/>
                  </a:ext>
                </a:extLst>
              </a:tr>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AXE</a:t>
                      </a:r>
                      <a:r>
                        <a:rPr kumimoji="0" lang="tr-TR" sz="1600" b="1" i="0" u="none" strike="noStrike" cap="none" normalizeH="0" baseline="0">
                          <a:ln>
                            <a:noFill/>
                          </a:ln>
                          <a:solidFill>
                            <a:srgbClr val="E97311"/>
                          </a:solidFill>
                          <a:effectLst/>
                          <a:latin typeface="Arial" charset="0"/>
                          <a:cs typeface="Arial" charset="0"/>
                        </a:rPr>
                        <a:t>R</a:t>
                      </a:r>
                      <a:endParaRPr kumimoji="0" lang="tr-TR" sz="1600" b="1" i="0" u="none" strike="noStrike" cap="none" normalizeH="0" baseline="0">
                        <a:ln>
                          <a:noFill/>
                        </a:ln>
                        <a:solidFill>
                          <a:srgbClr val="E9731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5"/>
                  </a:ext>
                </a:extLst>
              </a:tr>
            </a:tbl>
          </a:graphicData>
        </a:graphic>
      </p:graphicFrame>
      <p:graphicFrame>
        <p:nvGraphicFramePr>
          <p:cNvPr id="11" name="Table 10"/>
          <p:cNvGraphicFramePr>
            <a:graphicFrameLocks noGrp="1"/>
          </p:cNvGraphicFramePr>
          <p:nvPr/>
        </p:nvGraphicFramePr>
        <p:xfrm>
          <a:off x="2844826" y="1880228"/>
          <a:ext cx="6537325" cy="548640"/>
        </p:xfrm>
        <a:graphic>
          <a:graphicData uri="http://schemas.openxmlformats.org/drawingml/2006/table">
            <a:tbl>
              <a:tblPr/>
              <a:tblGrid>
                <a:gridCol w="6537325">
                  <a:extLst>
                    <a:ext uri="{9D8B030D-6E8A-4147-A177-3AD203B41FA5}">
                      <a16:colId xmlns:a16="http://schemas.microsoft.com/office/drawing/2014/main" val="20000"/>
                    </a:ext>
                  </a:extLst>
                </a:gridCol>
              </a:tblGrid>
              <a:tr h="54864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400" b="1" i="0" u="none" strike="noStrike" cap="none" normalizeH="0" baseline="0">
                          <a:ln>
                            <a:noFill/>
                          </a:ln>
                          <a:solidFill>
                            <a:schemeClr val="accent1">
                              <a:lumMod val="50000"/>
                            </a:schemeClr>
                          </a:solidFill>
                          <a:effectLst/>
                          <a:latin typeface="Garamond" pitchFamily="18" charset="0"/>
                        </a:rPr>
                        <a:t> </a:t>
                      </a:r>
                    </a:p>
                    <a:p>
                      <a:pPr marL="0" marR="0" lvl="0" indent="0" algn="ctr" defTabSz="914400" rtl="0" eaLnBrk="1" fontAlgn="b" latinLnBrk="0" hangingPunct="1">
                        <a:lnSpc>
                          <a:spcPct val="100000"/>
                        </a:lnSpc>
                        <a:spcBef>
                          <a:spcPct val="0"/>
                        </a:spcBef>
                        <a:spcAft>
                          <a:spcPct val="0"/>
                        </a:spcAft>
                        <a:buClrTx/>
                        <a:buSzTx/>
                        <a:buFontTx/>
                        <a:buNone/>
                        <a:tabLst/>
                      </a:pPr>
                      <a:r>
                        <a:rPr kumimoji="0" lang="tr-TR" sz="1400" b="1" i="0" u="none" strike="noStrike" cap="none" normalizeH="0" baseline="0">
                          <a:ln>
                            <a:noFill/>
                          </a:ln>
                          <a:solidFill>
                            <a:schemeClr val="accent1">
                              <a:lumMod val="50000"/>
                            </a:schemeClr>
                          </a:solidFill>
                          <a:effectLst/>
                          <a:latin typeface="Garamond" pitchFamily="18" charset="0"/>
                        </a:rPr>
                        <a:t>  </a:t>
                      </a:r>
                      <a:r>
                        <a:rPr kumimoji="0" lang="tr-TR" sz="1600" b="1" i="0" u="none" strike="noStrike" cap="none" normalizeH="0" baseline="0" err="1">
                          <a:ln>
                            <a:noFill/>
                          </a:ln>
                          <a:solidFill>
                            <a:schemeClr val="accent1">
                              <a:lumMod val="50000"/>
                            </a:schemeClr>
                          </a:solidFill>
                          <a:effectLst/>
                          <a:latin typeface="Garamond" pitchFamily="18" charset="0"/>
                        </a:rPr>
                        <a:t>Yecen</a:t>
                      </a:r>
                      <a:r>
                        <a:rPr kumimoji="0" lang="tr-TR" sz="1600" b="1" i="0" u="none" strike="noStrike" cap="none" normalizeH="0" baseline="0">
                          <a:ln>
                            <a:noFill/>
                          </a:ln>
                          <a:solidFill>
                            <a:schemeClr val="accent1">
                              <a:lumMod val="50000"/>
                            </a:schemeClr>
                          </a:solidFill>
                          <a:effectLst/>
                          <a:latin typeface="Garamond" pitchFamily="18" charset="0"/>
                        </a:rPr>
                        <a:t>: Okumak</a:t>
                      </a:r>
                      <a:endParaRPr kumimoji="0" lang="tr-TR" sz="1200" b="1" i="0" u="none" strike="noStrike" cap="none" normalizeH="0" baseline="0">
                        <a:ln>
                          <a:noFill/>
                        </a:ln>
                        <a:solidFill>
                          <a:schemeClr val="accent1">
                            <a:lumMod val="50000"/>
                          </a:schemeClr>
                        </a:solidFill>
                        <a:effectLst/>
                        <a:latin typeface="Garamond" pitchFamily="18"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2"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600" b="1" kern="0">
                <a:solidFill>
                  <a:schemeClr val="bg1"/>
                </a:solidFill>
              </a:rPr>
              <a:pPr fontAlgn="auto">
                <a:spcBef>
                  <a:spcPts val="0"/>
                </a:spcBef>
                <a:spcAft>
                  <a:spcPts val="0"/>
                </a:spcAft>
                <a:defRPr/>
              </a:pPr>
              <a:t>51</a:t>
            </a:fld>
            <a:endParaRPr lang="en-US" sz="1600" b="1" kern="0">
              <a:solidFill>
                <a:schemeClr val="bg1"/>
              </a:solidFill>
            </a:endParaRPr>
          </a:p>
        </p:txBody>
      </p:sp>
    </p:spTree>
    <p:extLst>
      <p:ext uri="{BB962C8B-B14F-4D97-AF65-F5344CB8AC3E}">
        <p14:creationId xmlns:p14="http://schemas.microsoft.com/office/powerpoint/2010/main" val="1662240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5000">
        <p:split orient="vert"/>
      </p:transition>
    </mc:Choice>
    <mc:Fallback xmlns="">
      <p:transition spd="slow" advClick="0" advTm="25000">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02147" name="Rectangle 3"/>
          <p:cNvSpPr>
            <a:spLocks noChangeArrowheads="1"/>
          </p:cNvSpPr>
          <p:nvPr/>
        </p:nvSpPr>
        <p:spPr bwMode="auto">
          <a:xfrm>
            <a:off x="1524000" y="4292600"/>
            <a:ext cx="8820150" cy="1371600"/>
          </a:xfrm>
          <a:prstGeom prst="rect">
            <a:avLst/>
          </a:prstGeom>
          <a:noFill/>
          <a:ln w="9525">
            <a:noFill/>
            <a:miter lim="800000"/>
            <a:headEnd/>
            <a:tailEnd/>
          </a:ln>
          <a:effectLst/>
        </p:spPr>
        <p:txBody>
          <a:bodyPr anchor="ctr"/>
          <a:lstStyle/>
          <a:p>
            <a:pPr algn="ctr" fontAlgn="auto">
              <a:spcBef>
                <a:spcPts val="0"/>
              </a:spcBef>
              <a:spcAft>
                <a:spcPts val="0"/>
              </a:spcAft>
              <a:defRPr/>
            </a:pPr>
            <a:r>
              <a:rPr lang="tr-TR" sz="2400" b="1" kern="0">
                <a:solidFill>
                  <a:schemeClr val="tx2"/>
                </a:solidFill>
                <a:effectLst>
                  <a:outerShdw blurRad="38100" dist="38100" dir="2700000" algn="tl">
                    <a:srgbClr val="000000"/>
                  </a:outerShdw>
                </a:effectLst>
              </a:rPr>
              <a:t> </a:t>
            </a:r>
            <a:endParaRPr lang="tr-TR" sz="1400" b="1" kern="0">
              <a:solidFill>
                <a:schemeClr val="tx1"/>
              </a:solidFill>
              <a:effectLst>
                <a:outerShdw blurRad="38100" dist="38100" dir="2700000" algn="tl">
                  <a:srgbClr val="000000"/>
                </a:outerShdw>
              </a:effectLst>
            </a:endParaRPr>
          </a:p>
        </p:txBody>
      </p:sp>
      <p:sp>
        <p:nvSpPr>
          <p:cNvPr id="58372" name="Rectangle 4"/>
          <p:cNvSpPr>
            <a:spLocks noChangeArrowheads="1"/>
          </p:cNvSpPr>
          <p:nvPr/>
        </p:nvSpPr>
        <p:spPr bwMode="auto">
          <a:xfrm>
            <a:off x="2998788" y="6021388"/>
            <a:ext cx="6481762" cy="576262"/>
          </a:xfrm>
          <a:prstGeom prst="rect">
            <a:avLst/>
          </a:prstGeom>
          <a:noFill/>
          <a:ln w="9525">
            <a:noFill/>
            <a:miter lim="800000"/>
            <a:headEnd/>
            <a:tailEnd/>
          </a:ln>
        </p:spPr>
        <p:txBody>
          <a:bodyPr anchor="ctr"/>
          <a:lstStyle/>
          <a:p>
            <a:pPr algn="ctr" fontAlgn="auto">
              <a:spcBef>
                <a:spcPts val="0"/>
              </a:spcBef>
              <a:spcAft>
                <a:spcPts val="0"/>
              </a:spcAft>
              <a:defRPr/>
            </a:pPr>
            <a:r>
              <a:rPr lang="tr-TR" sz="1400" b="1" kern="0">
                <a:solidFill>
                  <a:schemeClr val="bg1"/>
                </a:solidFill>
              </a:rPr>
              <a:t>www.danef.com</a:t>
            </a:r>
            <a:br>
              <a:rPr lang="tr-TR" sz="1400" b="1" kern="0">
                <a:solidFill>
                  <a:schemeClr val="bg1"/>
                </a:solidFill>
              </a:rPr>
            </a:br>
            <a:endParaRPr lang="tr-TR" sz="1400" b="1" kern="0">
              <a:solidFill>
                <a:schemeClr val="bg1"/>
              </a:solidFill>
            </a:endParaRPr>
          </a:p>
        </p:txBody>
      </p:sp>
      <p:graphicFrame>
        <p:nvGraphicFramePr>
          <p:cNvPr id="701445" name="Group 1029"/>
          <p:cNvGraphicFramePr>
            <a:graphicFrameLocks noGrp="1"/>
          </p:cNvGraphicFramePr>
          <p:nvPr/>
        </p:nvGraphicFramePr>
        <p:xfrm>
          <a:off x="3298803" y="2428868"/>
          <a:ext cx="6573729" cy="3016356"/>
        </p:xfrm>
        <a:graphic>
          <a:graphicData uri="http://schemas.openxmlformats.org/drawingml/2006/table">
            <a:tbl>
              <a:tblPr/>
              <a:tblGrid>
                <a:gridCol w="1249934">
                  <a:extLst>
                    <a:ext uri="{9D8B030D-6E8A-4147-A177-3AD203B41FA5}">
                      <a16:colId xmlns:a16="http://schemas.microsoft.com/office/drawing/2014/main" val="20000"/>
                    </a:ext>
                  </a:extLst>
                </a:gridCol>
                <a:gridCol w="1808654">
                  <a:extLst>
                    <a:ext uri="{9D8B030D-6E8A-4147-A177-3AD203B41FA5}">
                      <a16:colId xmlns:a16="http://schemas.microsoft.com/office/drawing/2014/main" val="20001"/>
                    </a:ext>
                  </a:extLst>
                </a:gridCol>
                <a:gridCol w="1487789">
                  <a:extLst>
                    <a:ext uri="{9D8B030D-6E8A-4147-A177-3AD203B41FA5}">
                      <a16:colId xmlns:a16="http://schemas.microsoft.com/office/drawing/2014/main" val="20002"/>
                    </a:ext>
                  </a:extLst>
                </a:gridCol>
                <a:gridCol w="2027352">
                  <a:extLst>
                    <a:ext uri="{9D8B030D-6E8A-4147-A177-3AD203B41FA5}">
                      <a16:colId xmlns:a16="http://schemas.microsoft.com/office/drawing/2014/main" val="20003"/>
                    </a:ext>
                  </a:extLst>
                </a:gridCol>
              </a:tblGrid>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okudum</a:t>
                      </a:r>
                      <a:endParaRPr kumimoji="0" lang="tr-TR" sz="1400" b="0" i="0" u="none" strike="noStrike" cap="none" normalizeH="0" baseline="0">
                        <a:ln>
                          <a:noFill/>
                        </a:ln>
                        <a:solidFill>
                          <a:srgbClr val="FFFF00"/>
                        </a:solidFill>
                        <a:effectLst/>
                        <a:latin typeface="Arial" charset="0"/>
                      </a:endParaRPr>
                    </a:p>
                  </a:txBody>
                  <a:tcPr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2">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okudum mu ?</a:t>
                      </a:r>
                      <a:endParaRPr kumimoji="0" lang="tr-TR" sz="1400" b="0" i="0" u="none" strike="noStrike" cap="none" normalizeH="0" baseline="0">
                        <a:ln>
                          <a:noFill/>
                        </a:ln>
                        <a:solidFill>
                          <a:srgbClr val="FFFF00"/>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2">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okumadım</a:t>
                      </a:r>
                      <a:endParaRPr kumimoji="0" lang="tr-TR" sz="1400" b="0" i="0" u="none" strike="noStrike" cap="none" normalizeH="0" baseline="0">
                        <a:ln>
                          <a:noFill/>
                        </a:ln>
                        <a:solidFill>
                          <a:srgbClr val="FFFF00"/>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2">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okumadım mı ?</a:t>
                      </a:r>
                      <a:endParaRPr kumimoji="0" lang="tr-TR" sz="1400" b="0" i="0" u="none" strike="noStrike" cap="none" normalizeH="0" baseline="0">
                        <a:ln>
                          <a:noFill/>
                        </a:ln>
                        <a:solidFill>
                          <a:srgbClr val="FFFF00"/>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2">
                        <a:lumMod val="75000"/>
                      </a:schemeClr>
                    </a:solidFill>
                  </a:tcPr>
                </a:tc>
                <a:extLst>
                  <a:ext uri="{0D108BD9-81ED-4DB2-BD59-A6C34878D82A}">
                    <a16:rowId xmlns:a16="http://schemas.microsoft.com/office/drawing/2014/main" val="10000"/>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Sé</a:t>
                      </a:r>
                      <a:r>
                        <a:rPr kumimoji="0" lang="tr-TR" sz="1600" b="0" i="0" u="none" strike="noStrike" cap="none" normalizeH="0" baseline="0">
                          <a:ln>
                            <a:noFill/>
                          </a:ln>
                          <a:solidFill>
                            <a:schemeClr val="bg1">
                              <a:lumMod val="75000"/>
                              <a:lumOff val="25000"/>
                            </a:schemeClr>
                          </a:solidFill>
                          <a:effectLst/>
                          <a:latin typeface="Arial" charset="0"/>
                          <a:cs typeface="Arial" charset="0"/>
                        </a:rPr>
                        <a:t>cağ</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Sécağa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Sécağep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Sécağeba</a:t>
                      </a:r>
                      <a:r>
                        <a:rPr kumimoji="0" lang="tr-TR" sz="1600" b="0" i="0" u="none" strike="noStrike" cap="none" normalizeH="0" baseline="0">
                          <a:ln>
                            <a:noFill/>
                          </a:ln>
                          <a:solidFill>
                            <a:schemeClr val="bg1">
                              <a:lumMod val="75000"/>
                              <a:lumOff val="25000"/>
                            </a:schemeClr>
                          </a:solidFill>
                          <a:effectLst/>
                          <a:latin typeface="Arial" charset="0"/>
                          <a:cs typeface="Arial" charset="0"/>
                        </a:rPr>
                        <a:t>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1"/>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Wé</a:t>
                      </a:r>
                      <a:r>
                        <a:rPr kumimoji="0" lang="tr-TR" sz="1600" b="0" i="0" u="none" strike="noStrike" cap="none" normalizeH="0" baseline="0">
                          <a:ln>
                            <a:noFill/>
                          </a:ln>
                          <a:solidFill>
                            <a:schemeClr val="bg1">
                              <a:lumMod val="75000"/>
                              <a:lumOff val="25000"/>
                            </a:schemeClr>
                          </a:solidFill>
                          <a:effectLst/>
                          <a:latin typeface="Arial" charset="0"/>
                          <a:cs typeface="Arial" charset="0"/>
                        </a:rPr>
                        <a:t>cağ</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Wécağa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Wécağep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Wécağeba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2"/>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Ye</a:t>
                      </a:r>
                      <a:r>
                        <a:rPr kumimoji="0" lang="tr-TR" sz="1600" b="0" i="0" u="none" strike="noStrike" cap="none" normalizeH="0" baseline="0">
                          <a:ln>
                            <a:noFill/>
                          </a:ln>
                          <a:solidFill>
                            <a:schemeClr val="bg1">
                              <a:lumMod val="75000"/>
                              <a:lumOff val="25000"/>
                            </a:schemeClr>
                          </a:solidFill>
                          <a:effectLst/>
                          <a:latin typeface="Arial" charset="0"/>
                          <a:cs typeface="Arial" charset="0"/>
                        </a:rPr>
                        <a:t>cağ</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Yecağa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Yecağep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Yecağeba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3"/>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Té</a:t>
                      </a:r>
                      <a:r>
                        <a:rPr kumimoji="0" lang="tr-TR" sz="1600" b="0" i="0" u="none" strike="noStrike" cap="none" normalizeH="0" baseline="0">
                          <a:ln>
                            <a:noFill/>
                          </a:ln>
                          <a:solidFill>
                            <a:schemeClr val="bg1">
                              <a:lumMod val="75000"/>
                              <a:lumOff val="25000"/>
                            </a:schemeClr>
                          </a:solidFill>
                          <a:effectLst/>
                          <a:latin typeface="Arial" charset="0"/>
                          <a:cs typeface="Arial" charset="0"/>
                        </a:rPr>
                        <a:t>cağ</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Técağa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Técağep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Técağeba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4"/>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Şö</a:t>
                      </a:r>
                      <a:r>
                        <a:rPr kumimoji="0" lang="tr-TR" sz="1600" b="0" i="0" u="none" strike="noStrike" cap="none" normalizeH="0" baseline="0">
                          <a:ln>
                            <a:noFill/>
                          </a:ln>
                          <a:solidFill>
                            <a:schemeClr val="bg1">
                              <a:lumMod val="75000"/>
                              <a:lumOff val="25000"/>
                            </a:schemeClr>
                          </a:solidFill>
                          <a:effectLst/>
                          <a:latin typeface="Arial" charset="0"/>
                          <a:cs typeface="Arial" charset="0"/>
                        </a:rPr>
                        <a:t>cağ</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Şöcağa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Şöcağep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Şöcağeba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5"/>
                  </a:ext>
                </a:extLst>
              </a:tr>
              <a:tr h="43090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rgbClr val="FF0000"/>
                          </a:solidFill>
                          <a:effectLst/>
                          <a:latin typeface="Arial" charset="0"/>
                          <a:cs typeface="Arial" charset="0"/>
                        </a:rPr>
                        <a:t>Ye</a:t>
                      </a:r>
                      <a:r>
                        <a:rPr kumimoji="0" lang="tr-TR" sz="1600" b="0" i="0" u="none" strike="noStrike" cap="none" normalizeH="0" baseline="0" err="1">
                          <a:ln>
                            <a:noFill/>
                          </a:ln>
                          <a:solidFill>
                            <a:schemeClr val="bg1">
                              <a:lumMod val="75000"/>
                              <a:lumOff val="25000"/>
                            </a:schemeClr>
                          </a:solidFill>
                          <a:effectLst/>
                          <a:latin typeface="Arial" charset="0"/>
                          <a:cs typeface="Arial" charset="0"/>
                        </a:rPr>
                        <a:t>cağex</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Yecağexa</a:t>
                      </a:r>
                      <a:r>
                        <a:rPr kumimoji="0" lang="tr-TR" sz="1600" b="0" i="0" u="none" strike="noStrike" cap="none" normalizeH="0" baseline="0">
                          <a:ln>
                            <a:noFill/>
                          </a:ln>
                          <a:solidFill>
                            <a:schemeClr val="bg1">
                              <a:lumMod val="75000"/>
                              <a:lumOff val="25000"/>
                            </a:schemeClr>
                          </a:solidFill>
                          <a:effectLst/>
                          <a:latin typeface="Arial" charset="0"/>
                          <a:cs typeface="Arial" charset="0"/>
                        </a:rPr>
                        <a:t>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Yecağexep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Yecağexeba</a:t>
                      </a:r>
                      <a:r>
                        <a:rPr kumimoji="0" lang="tr-TR" sz="1600" b="0" i="0" u="none" strike="noStrike" cap="none" normalizeH="0" baseline="0">
                          <a:ln>
                            <a:noFill/>
                          </a:ln>
                          <a:solidFill>
                            <a:schemeClr val="bg1">
                              <a:lumMod val="75000"/>
                              <a:lumOff val="25000"/>
                            </a:schemeClr>
                          </a:solidFill>
                          <a:effectLst/>
                          <a:latin typeface="Arial" charset="0"/>
                          <a:cs typeface="Arial" charset="0"/>
                        </a:rPr>
                        <a:t>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6"/>
                  </a:ext>
                </a:extLst>
              </a:tr>
            </a:tbl>
          </a:graphicData>
        </a:graphic>
      </p:graphicFrame>
      <p:graphicFrame>
        <p:nvGraphicFramePr>
          <p:cNvPr id="9" name="Table 8"/>
          <p:cNvGraphicFramePr>
            <a:graphicFrameLocks noGrp="1"/>
          </p:cNvGraphicFramePr>
          <p:nvPr/>
        </p:nvGraphicFramePr>
        <p:xfrm>
          <a:off x="2809855" y="687692"/>
          <a:ext cx="6537325" cy="883920"/>
        </p:xfrm>
        <a:graphic>
          <a:graphicData uri="http://schemas.openxmlformats.org/drawingml/2006/table">
            <a:tbl>
              <a:tblPr/>
              <a:tblGrid>
                <a:gridCol w="6537325">
                  <a:extLst>
                    <a:ext uri="{9D8B030D-6E8A-4147-A177-3AD203B41FA5}">
                      <a16:colId xmlns:a16="http://schemas.microsoft.com/office/drawing/2014/main" val="20000"/>
                    </a:ext>
                  </a:extLst>
                </a:gridCol>
              </a:tblGrid>
              <a:tr h="88392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de-DE" sz="3200" b="1" i="0" u="none" strike="noStrike" cap="none" normalizeH="0" baseline="0" err="1">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Blećığe</a:t>
                      </a:r>
                      <a:r>
                        <a:rPr kumimoji="0" lang="de-DE" sz="32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tr-TR" sz="3200" b="1" i="0" u="none" strike="noStrike" cap="none" normalizeH="0" baseline="0" err="1">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Ĺeḣan</a:t>
                      </a:r>
                      <a:r>
                        <a:rPr kumimoji="0" lang="tr-TR" sz="32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p>
                    <a:p>
                      <a:pPr marL="0" marR="0" lvl="0" indent="0" algn="ctr" defTabSz="914400" rtl="0" eaLnBrk="1" fontAlgn="b" latinLnBrk="0" hangingPunct="1">
                        <a:lnSpc>
                          <a:spcPct val="100000"/>
                        </a:lnSpc>
                        <a:spcBef>
                          <a:spcPct val="0"/>
                        </a:spcBef>
                        <a:spcAft>
                          <a:spcPct val="0"/>
                        </a:spcAft>
                        <a:buClrTx/>
                        <a:buSzTx/>
                        <a:buFontTx/>
                        <a:buNone/>
                        <a:tabLst/>
                      </a:pPr>
                      <a:r>
                        <a:rPr kumimoji="0" lang="de-DE" sz="20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Geçmiş Zaman</a:t>
                      </a:r>
                      <a:endParaRPr kumimoji="0" lang="tr-TR" sz="2000" b="0" i="0" u="none" strike="noStrike" cap="none" normalizeH="0" baseline="0">
                        <a:ln>
                          <a:noFill/>
                        </a:ln>
                        <a:solidFill>
                          <a:schemeClr val="bg1"/>
                        </a:solidFill>
                        <a:effectLst>
                          <a:outerShdw blurRad="38100" dist="38100" dir="2700000" algn="tl">
                            <a:srgbClr val="000000"/>
                          </a:outerShdw>
                        </a:effectLst>
                        <a:latin typeface="Arial Unicode MS" panose="020B0604020202020204" pitchFamily="34" charset="-128"/>
                        <a:ea typeface="Arial Unicode MS" panose="020B0604020202020204" pitchFamily="34" charset="-128"/>
                        <a:cs typeface="Arial Unicode MS" panose="020B0604020202020204" pitchFamily="34" charset="-128"/>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2381224" y="2786058"/>
          <a:ext cx="846138" cy="2659164"/>
        </p:xfrm>
        <a:graphic>
          <a:graphicData uri="http://schemas.openxmlformats.org/drawingml/2006/table">
            <a:tbl>
              <a:tblPr/>
              <a:tblGrid>
                <a:gridCol w="846138">
                  <a:extLst>
                    <a:ext uri="{9D8B030D-6E8A-4147-A177-3AD203B41FA5}">
                      <a16:colId xmlns:a16="http://schemas.microsoft.com/office/drawing/2014/main" val="20000"/>
                    </a:ext>
                  </a:extLst>
                </a:gridCol>
              </a:tblGrid>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SE</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0"/>
                  </a:ext>
                </a:extLst>
              </a:tr>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WE</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1"/>
                  </a:ext>
                </a:extLst>
              </a:tr>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A</a:t>
                      </a:r>
                      <a:r>
                        <a:rPr kumimoji="0" lang="tr-TR" sz="1600" b="1" i="0" u="none" strike="noStrike" cap="none" normalizeH="0" baseline="0">
                          <a:ln>
                            <a:noFill/>
                          </a:ln>
                          <a:solidFill>
                            <a:srgbClr val="E97311"/>
                          </a:solidFill>
                          <a:effectLst/>
                          <a:latin typeface="Arial" charset="0"/>
                          <a:cs typeface="Arial" charset="0"/>
                        </a:rPr>
                        <a:t>R</a:t>
                      </a:r>
                      <a:endParaRPr kumimoji="0" lang="tr-TR" sz="1600" b="1" i="0" u="none" strike="noStrike" cap="none" normalizeH="0" baseline="0">
                        <a:ln>
                          <a:noFill/>
                        </a:ln>
                        <a:solidFill>
                          <a:srgbClr val="E9731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2"/>
                  </a:ext>
                </a:extLst>
              </a:tr>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TE</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3"/>
                  </a:ext>
                </a:extLst>
              </a:tr>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ŞÖ</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4"/>
                  </a:ext>
                </a:extLst>
              </a:tr>
              <a:tr h="443194">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AXE</a:t>
                      </a:r>
                      <a:r>
                        <a:rPr kumimoji="0" lang="tr-TR" sz="1600" b="1" i="0" u="none" strike="noStrike" cap="none" normalizeH="0" baseline="0">
                          <a:ln>
                            <a:noFill/>
                          </a:ln>
                          <a:solidFill>
                            <a:srgbClr val="E97311"/>
                          </a:solidFill>
                          <a:effectLst/>
                          <a:latin typeface="Arial" charset="0"/>
                          <a:cs typeface="Arial" charset="0"/>
                        </a:rPr>
                        <a:t>R</a:t>
                      </a:r>
                      <a:endParaRPr kumimoji="0" lang="tr-TR" sz="1600" b="1" i="0" u="none" strike="noStrike" cap="none" normalizeH="0" baseline="0">
                        <a:ln>
                          <a:noFill/>
                        </a:ln>
                        <a:solidFill>
                          <a:srgbClr val="E9731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5"/>
                  </a:ext>
                </a:extLst>
              </a:tr>
            </a:tbl>
          </a:graphicData>
        </a:graphic>
      </p:graphicFrame>
      <p:graphicFrame>
        <p:nvGraphicFramePr>
          <p:cNvPr id="13" name="Table 12"/>
          <p:cNvGraphicFramePr>
            <a:graphicFrameLocks noGrp="1"/>
          </p:cNvGraphicFramePr>
          <p:nvPr/>
        </p:nvGraphicFramePr>
        <p:xfrm>
          <a:off x="2844826" y="1880228"/>
          <a:ext cx="6537325" cy="548640"/>
        </p:xfrm>
        <a:graphic>
          <a:graphicData uri="http://schemas.openxmlformats.org/drawingml/2006/table">
            <a:tbl>
              <a:tblPr/>
              <a:tblGrid>
                <a:gridCol w="6537325">
                  <a:extLst>
                    <a:ext uri="{9D8B030D-6E8A-4147-A177-3AD203B41FA5}">
                      <a16:colId xmlns:a16="http://schemas.microsoft.com/office/drawing/2014/main" val="20000"/>
                    </a:ext>
                  </a:extLst>
                </a:gridCol>
              </a:tblGrid>
              <a:tr h="54864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400" b="1" i="0" u="none" strike="noStrike" cap="none" normalizeH="0" baseline="0">
                          <a:ln>
                            <a:noFill/>
                          </a:ln>
                          <a:solidFill>
                            <a:schemeClr val="accent1">
                              <a:lumMod val="50000"/>
                            </a:schemeClr>
                          </a:solidFill>
                          <a:effectLst/>
                          <a:latin typeface="Garamond" pitchFamily="18" charset="0"/>
                        </a:rPr>
                        <a:t> </a:t>
                      </a:r>
                    </a:p>
                    <a:p>
                      <a:pPr marL="0" marR="0" lvl="0" indent="0" algn="ctr" defTabSz="914400" rtl="0" eaLnBrk="1" fontAlgn="b" latinLnBrk="0" hangingPunct="1">
                        <a:lnSpc>
                          <a:spcPct val="100000"/>
                        </a:lnSpc>
                        <a:spcBef>
                          <a:spcPct val="0"/>
                        </a:spcBef>
                        <a:spcAft>
                          <a:spcPct val="0"/>
                        </a:spcAft>
                        <a:buClrTx/>
                        <a:buSzTx/>
                        <a:buFontTx/>
                        <a:buNone/>
                        <a:tabLst/>
                      </a:pPr>
                      <a:r>
                        <a:rPr kumimoji="0" lang="tr-TR" sz="1400" b="1" i="0" u="none" strike="noStrike" cap="none" normalizeH="0" baseline="0">
                          <a:ln>
                            <a:noFill/>
                          </a:ln>
                          <a:solidFill>
                            <a:schemeClr val="accent1">
                              <a:lumMod val="50000"/>
                            </a:schemeClr>
                          </a:solidFill>
                          <a:effectLst/>
                          <a:latin typeface="Garamond" pitchFamily="18" charset="0"/>
                        </a:rPr>
                        <a:t>  </a:t>
                      </a:r>
                      <a:r>
                        <a:rPr kumimoji="0" lang="tr-TR" sz="1600" b="1" i="0" u="none" strike="noStrike" cap="none" normalizeH="0" baseline="0" err="1">
                          <a:ln>
                            <a:noFill/>
                          </a:ln>
                          <a:solidFill>
                            <a:schemeClr val="accent1">
                              <a:lumMod val="50000"/>
                            </a:schemeClr>
                          </a:solidFill>
                          <a:effectLst/>
                          <a:latin typeface="Garamond" pitchFamily="18" charset="0"/>
                        </a:rPr>
                        <a:t>Yecen</a:t>
                      </a:r>
                      <a:r>
                        <a:rPr kumimoji="0" lang="tr-TR" sz="1600" b="1" i="0" u="none" strike="noStrike" cap="none" normalizeH="0" baseline="0">
                          <a:ln>
                            <a:noFill/>
                          </a:ln>
                          <a:solidFill>
                            <a:schemeClr val="accent1">
                              <a:lumMod val="50000"/>
                            </a:schemeClr>
                          </a:solidFill>
                          <a:effectLst/>
                          <a:latin typeface="Garamond" pitchFamily="18" charset="0"/>
                        </a:rPr>
                        <a:t>: Okumak</a:t>
                      </a:r>
                      <a:endParaRPr kumimoji="0" lang="tr-TR" sz="1200" b="1" i="0" u="none" strike="noStrike" cap="none" normalizeH="0" baseline="0">
                        <a:ln>
                          <a:noFill/>
                        </a:ln>
                        <a:solidFill>
                          <a:schemeClr val="accent1">
                            <a:lumMod val="50000"/>
                          </a:schemeClr>
                        </a:solidFill>
                        <a:effectLst/>
                        <a:latin typeface="Garamond" pitchFamily="18"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600" b="1" kern="0">
                <a:solidFill>
                  <a:schemeClr val="bg1"/>
                </a:solidFill>
              </a:rPr>
              <a:pPr fontAlgn="auto">
                <a:spcBef>
                  <a:spcPts val="0"/>
                </a:spcBef>
                <a:spcAft>
                  <a:spcPts val="0"/>
                </a:spcAft>
                <a:defRPr/>
              </a:pPr>
              <a:t>52</a:t>
            </a:fld>
            <a:endParaRPr lang="en-US" sz="1600" b="1" kern="0">
              <a:solidFill>
                <a:schemeClr val="bg1"/>
              </a:solidFill>
            </a:endParaRPr>
          </a:p>
        </p:txBody>
      </p:sp>
    </p:spTree>
    <p:extLst>
      <p:ext uri="{BB962C8B-B14F-4D97-AF65-F5344CB8AC3E}">
        <p14:creationId xmlns:p14="http://schemas.microsoft.com/office/powerpoint/2010/main" val="2240576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5000">
        <p:split orient="vert"/>
      </p:transition>
    </mc:Choice>
    <mc:Fallback xmlns="">
      <p:transition spd="slow" advClick="0" advTm="25000">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902147" name="Rectangle 3"/>
          <p:cNvSpPr>
            <a:spLocks noChangeArrowheads="1"/>
          </p:cNvSpPr>
          <p:nvPr/>
        </p:nvSpPr>
        <p:spPr bwMode="auto">
          <a:xfrm>
            <a:off x="1524000" y="4292600"/>
            <a:ext cx="8820150" cy="1371600"/>
          </a:xfrm>
          <a:prstGeom prst="rect">
            <a:avLst/>
          </a:prstGeom>
          <a:noFill/>
          <a:ln w="9525">
            <a:noFill/>
            <a:miter lim="800000"/>
            <a:headEnd/>
            <a:tailEnd/>
          </a:ln>
          <a:effectLst/>
        </p:spPr>
        <p:txBody>
          <a:bodyPr anchor="ctr"/>
          <a:lstStyle/>
          <a:p>
            <a:pPr algn="ctr" fontAlgn="auto">
              <a:spcBef>
                <a:spcPts val="0"/>
              </a:spcBef>
              <a:spcAft>
                <a:spcPts val="0"/>
              </a:spcAft>
              <a:defRPr/>
            </a:pPr>
            <a:r>
              <a:rPr lang="tr-TR" sz="2400" b="1" kern="0">
                <a:solidFill>
                  <a:schemeClr val="tx2"/>
                </a:solidFill>
                <a:effectLst>
                  <a:outerShdw blurRad="38100" dist="38100" dir="2700000" algn="tl">
                    <a:srgbClr val="000000"/>
                  </a:outerShdw>
                </a:effectLst>
              </a:rPr>
              <a:t> </a:t>
            </a:r>
            <a:endParaRPr lang="tr-TR" sz="1400" b="1" kern="0">
              <a:solidFill>
                <a:schemeClr val="tx1"/>
              </a:solidFill>
              <a:effectLst>
                <a:outerShdw blurRad="38100" dist="38100" dir="2700000" algn="tl">
                  <a:srgbClr val="000000"/>
                </a:outerShdw>
              </a:effectLst>
            </a:endParaRPr>
          </a:p>
        </p:txBody>
      </p:sp>
      <p:sp>
        <p:nvSpPr>
          <p:cNvPr id="58372" name="Rectangle 4"/>
          <p:cNvSpPr>
            <a:spLocks noChangeArrowheads="1"/>
          </p:cNvSpPr>
          <p:nvPr/>
        </p:nvSpPr>
        <p:spPr bwMode="auto">
          <a:xfrm>
            <a:off x="2998788" y="6021388"/>
            <a:ext cx="6481762" cy="576262"/>
          </a:xfrm>
          <a:prstGeom prst="rect">
            <a:avLst/>
          </a:prstGeom>
          <a:noFill/>
          <a:ln w="9525">
            <a:noFill/>
            <a:miter lim="800000"/>
            <a:headEnd/>
            <a:tailEnd/>
          </a:ln>
        </p:spPr>
        <p:txBody>
          <a:bodyPr anchor="ctr"/>
          <a:lstStyle/>
          <a:p>
            <a:pPr algn="ctr" fontAlgn="auto">
              <a:spcBef>
                <a:spcPts val="0"/>
              </a:spcBef>
              <a:spcAft>
                <a:spcPts val="0"/>
              </a:spcAft>
              <a:defRPr/>
            </a:pPr>
            <a:r>
              <a:rPr lang="tr-TR" sz="1400" b="1" kern="0">
                <a:solidFill>
                  <a:schemeClr val="bg1"/>
                </a:solidFill>
              </a:rPr>
              <a:t>www.danef.com</a:t>
            </a:r>
            <a:br>
              <a:rPr lang="tr-TR" sz="1400" b="1" kern="0">
                <a:solidFill>
                  <a:schemeClr val="bg1"/>
                </a:solidFill>
              </a:rPr>
            </a:br>
            <a:endParaRPr lang="tr-TR" sz="1400" b="1" kern="0">
              <a:solidFill>
                <a:schemeClr val="bg1"/>
              </a:solidFill>
            </a:endParaRPr>
          </a:p>
        </p:txBody>
      </p:sp>
      <p:graphicFrame>
        <p:nvGraphicFramePr>
          <p:cNvPr id="701445" name="Group 1029"/>
          <p:cNvGraphicFramePr>
            <a:graphicFrameLocks noGrp="1"/>
          </p:cNvGraphicFramePr>
          <p:nvPr/>
        </p:nvGraphicFramePr>
        <p:xfrm>
          <a:off x="3298803" y="2409835"/>
          <a:ext cx="6573729" cy="3035389"/>
        </p:xfrm>
        <a:graphic>
          <a:graphicData uri="http://schemas.openxmlformats.org/drawingml/2006/table">
            <a:tbl>
              <a:tblPr/>
              <a:tblGrid>
                <a:gridCol w="1249934">
                  <a:extLst>
                    <a:ext uri="{9D8B030D-6E8A-4147-A177-3AD203B41FA5}">
                      <a16:colId xmlns:a16="http://schemas.microsoft.com/office/drawing/2014/main" val="20000"/>
                    </a:ext>
                  </a:extLst>
                </a:gridCol>
                <a:gridCol w="1808654">
                  <a:extLst>
                    <a:ext uri="{9D8B030D-6E8A-4147-A177-3AD203B41FA5}">
                      <a16:colId xmlns:a16="http://schemas.microsoft.com/office/drawing/2014/main" val="20001"/>
                    </a:ext>
                  </a:extLst>
                </a:gridCol>
                <a:gridCol w="1487789">
                  <a:extLst>
                    <a:ext uri="{9D8B030D-6E8A-4147-A177-3AD203B41FA5}">
                      <a16:colId xmlns:a16="http://schemas.microsoft.com/office/drawing/2014/main" val="20002"/>
                    </a:ext>
                  </a:extLst>
                </a:gridCol>
                <a:gridCol w="2027352">
                  <a:extLst>
                    <a:ext uri="{9D8B030D-6E8A-4147-A177-3AD203B41FA5}">
                      <a16:colId xmlns:a16="http://schemas.microsoft.com/office/drawing/2014/main" val="20003"/>
                    </a:ext>
                  </a:extLst>
                </a:gridCol>
              </a:tblGrid>
              <a:tr h="43362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okuyacağım</a:t>
                      </a:r>
                      <a:endParaRPr kumimoji="0" lang="tr-TR" sz="1400" b="0" i="0" u="none" strike="noStrike" cap="none" normalizeH="0" baseline="0">
                        <a:ln>
                          <a:noFill/>
                        </a:ln>
                        <a:solidFill>
                          <a:srgbClr val="FFFF00"/>
                        </a:solidFill>
                        <a:effectLst/>
                        <a:latin typeface="Arial" charset="0"/>
                      </a:endParaRPr>
                    </a:p>
                  </a:txBody>
                  <a:tcPr anchor="b"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2">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okuyacak mıyım?</a:t>
                      </a:r>
                      <a:endParaRPr kumimoji="0" lang="tr-TR" sz="1400" b="0" i="0" u="none" strike="noStrike" cap="none" normalizeH="0" baseline="0">
                        <a:ln>
                          <a:noFill/>
                        </a:ln>
                        <a:solidFill>
                          <a:srgbClr val="FFFF00"/>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2">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okumayacağım</a:t>
                      </a:r>
                      <a:endParaRPr kumimoji="0" lang="tr-TR" sz="1400" b="0" i="0" u="none" strike="noStrike" cap="none" normalizeH="0" baseline="0">
                        <a:ln>
                          <a:noFill/>
                        </a:ln>
                        <a:solidFill>
                          <a:srgbClr val="FFFF00"/>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2">
                        <a:lumMod val="75000"/>
                      </a:schemeClr>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400" b="0" i="0" u="none" strike="noStrike" cap="none" normalizeH="0" baseline="0">
                          <a:ln>
                            <a:noFill/>
                          </a:ln>
                          <a:solidFill>
                            <a:srgbClr val="FFFF00"/>
                          </a:solidFill>
                          <a:effectLst/>
                          <a:latin typeface="Arial" charset="0"/>
                          <a:cs typeface="Arial" charset="0"/>
                        </a:rPr>
                        <a:t>Okumayacak mıyım ?</a:t>
                      </a:r>
                      <a:endParaRPr kumimoji="0" lang="tr-TR" sz="1400" b="0" i="0" u="none" strike="noStrike" cap="none" normalizeH="0" baseline="0">
                        <a:ln>
                          <a:noFill/>
                        </a:ln>
                        <a:solidFill>
                          <a:srgbClr val="FFFF00"/>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a:noFill/>
                    </a:lnR>
                    <a:lnT>
                      <a:noFill/>
                    </a:lnT>
                    <a:lnB>
                      <a:noFill/>
                    </a:lnB>
                    <a:lnTlToBr>
                      <a:noFill/>
                    </a:lnTlToBr>
                    <a:lnBlToTr>
                      <a:noFill/>
                    </a:lnBlToTr>
                    <a:solidFill>
                      <a:schemeClr val="bg2">
                        <a:lumMod val="75000"/>
                      </a:schemeClr>
                    </a:solidFill>
                  </a:tcPr>
                </a:tc>
                <a:extLst>
                  <a:ext uri="{0D108BD9-81ED-4DB2-BD59-A6C34878D82A}">
                    <a16:rowId xmlns:a16="http://schemas.microsoft.com/office/drawing/2014/main" val="10000"/>
                  </a:ext>
                </a:extLst>
              </a:tr>
              <a:tr h="43362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rgbClr val="FF0000"/>
                          </a:solidFill>
                          <a:effectLst/>
                          <a:latin typeface="Arial" charset="0"/>
                          <a:cs typeface="Arial" charset="0"/>
                        </a:rPr>
                        <a:t>Sé</a:t>
                      </a:r>
                      <a:r>
                        <a:rPr kumimoji="0" lang="tr-TR" sz="1600" b="0" i="0" u="none" strike="noStrike" cap="none" normalizeH="0" baseline="0" err="1">
                          <a:ln>
                            <a:noFill/>
                          </a:ln>
                          <a:solidFill>
                            <a:schemeClr val="bg1">
                              <a:lumMod val="75000"/>
                              <a:lumOff val="25000"/>
                            </a:schemeClr>
                          </a:solidFill>
                          <a:effectLst/>
                          <a:latin typeface="Arial" charset="0"/>
                          <a:cs typeface="Arial" charset="0"/>
                        </a:rPr>
                        <a:t>ceşt</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Séceşta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Séceştep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Séceştıba</a:t>
                      </a:r>
                      <a:r>
                        <a:rPr kumimoji="0" lang="tr-TR" sz="1600" b="0" i="0" u="none" strike="noStrike" cap="none" normalizeH="0" baseline="0">
                          <a:ln>
                            <a:noFill/>
                          </a:ln>
                          <a:solidFill>
                            <a:schemeClr val="bg1">
                              <a:lumMod val="75000"/>
                              <a:lumOff val="25000"/>
                            </a:schemeClr>
                          </a:solidFill>
                          <a:effectLst/>
                          <a:latin typeface="Arial" charset="0"/>
                          <a:cs typeface="Arial" charset="0"/>
                        </a:rPr>
                        <a:t>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1"/>
                  </a:ext>
                </a:extLst>
              </a:tr>
              <a:tr h="43362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Wé</a:t>
                      </a:r>
                      <a:r>
                        <a:rPr kumimoji="0" lang="tr-TR" sz="1600" b="0" i="0" u="none" strike="noStrike" cap="none" normalizeH="0" baseline="0">
                          <a:ln>
                            <a:noFill/>
                          </a:ln>
                          <a:solidFill>
                            <a:schemeClr val="bg1">
                              <a:lumMod val="75000"/>
                              <a:lumOff val="25000"/>
                            </a:schemeClr>
                          </a:solidFill>
                          <a:effectLst/>
                          <a:latin typeface="Arial" charset="0"/>
                          <a:cs typeface="Arial" charset="0"/>
                        </a:rPr>
                        <a:t>ceşt</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Wéceşta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Wéceştep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Wéceştıba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2"/>
                  </a:ext>
                </a:extLst>
              </a:tr>
              <a:tr h="43362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Ye</a:t>
                      </a:r>
                      <a:r>
                        <a:rPr kumimoji="0" lang="tr-TR" sz="1600" b="0" i="0" u="none" strike="noStrike" cap="none" normalizeH="0" baseline="0">
                          <a:ln>
                            <a:noFill/>
                          </a:ln>
                          <a:solidFill>
                            <a:schemeClr val="bg1">
                              <a:lumMod val="75000"/>
                              <a:lumOff val="25000"/>
                            </a:schemeClr>
                          </a:solidFill>
                          <a:effectLst/>
                          <a:latin typeface="Arial" charset="0"/>
                          <a:cs typeface="Arial" charset="0"/>
                        </a:rPr>
                        <a:t>ceşt</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Yeceşta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Yeceştep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Yeceştıba</a:t>
                      </a:r>
                      <a:r>
                        <a:rPr kumimoji="0" lang="tr-TR" sz="1600" b="0" i="0" u="none" strike="noStrike" cap="none" normalizeH="0" baseline="0">
                          <a:ln>
                            <a:noFill/>
                          </a:ln>
                          <a:solidFill>
                            <a:schemeClr val="bg1">
                              <a:lumMod val="75000"/>
                              <a:lumOff val="25000"/>
                            </a:schemeClr>
                          </a:solidFill>
                          <a:effectLst/>
                          <a:latin typeface="Arial" charset="0"/>
                          <a:cs typeface="Arial" charset="0"/>
                        </a:rPr>
                        <a:t>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3"/>
                  </a:ext>
                </a:extLst>
              </a:tr>
              <a:tr h="43362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Té</a:t>
                      </a:r>
                      <a:r>
                        <a:rPr kumimoji="0" lang="tr-TR" sz="1600" b="0" i="0" u="none" strike="noStrike" cap="none" normalizeH="0" baseline="0">
                          <a:ln>
                            <a:noFill/>
                          </a:ln>
                          <a:solidFill>
                            <a:schemeClr val="bg1">
                              <a:lumMod val="75000"/>
                              <a:lumOff val="25000"/>
                            </a:schemeClr>
                          </a:solidFill>
                          <a:effectLst/>
                          <a:latin typeface="Arial" charset="0"/>
                          <a:cs typeface="Arial" charset="0"/>
                        </a:rPr>
                        <a:t>ceşt</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Téceşta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Téceştep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Téceştıba</a:t>
                      </a:r>
                      <a:r>
                        <a:rPr kumimoji="0" lang="tr-TR" sz="1600" b="0" i="0" u="none" strike="noStrike" cap="none" normalizeH="0" baseline="0">
                          <a:ln>
                            <a:noFill/>
                          </a:ln>
                          <a:solidFill>
                            <a:schemeClr val="bg1">
                              <a:lumMod val="75000"/>
                              <a:lumOff val="25000"/>
                            </a:schemeClr>
                          </a:solidFill>
                          <a:effectLst/>
                          <a:latin typeface="Arial" charset="0"/>
                          <a:cs typeface="Arial" charset="0"/>
                        </a:rPr>
                        <a:t>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4"/>
                  </a:ext>
                </a:extLst>
              </a:tr>
              <a:tr h="43362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rgbClr val="FF0000"/>
                          </a:solidFill>
                          <a:effectLst/>
                          <a:latin typeface="Arial" charset="0"/>
                          <a:cs typeface="Arial" charset="0"/>
                        </a:rPr>
                        <a:t>Şö</a:t>
                      </a:r>
                      <a:r>
                        <a:rPr kumimoji="0" lang="tr-TR" sz="1600" b="0" i="0" u="none" strike="noStrike" cap="none" normalizeH="0" baseline="0">
                          <a:ln>
                            <a:noFill/>
                          </a:ln>
                          <a:solidFill>
                            <a:schemeClr val="bg1">
                              <a:lumMod val="75000"/>
                              <a:lumOff val="25000"/>
                            </a:schemeClr>
                          </a:solidFill>
                          <a:effectLst/>
                          <a:latin typeface="Arial" charset="0"/>
                          <a:cs typeface="Arial" charset="0"/>
                        </a:rPr>
                        <a:t>ceşt</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Şöceşta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a:ln>
                            <a:noFill/>
                          </a:ln>
                          <a:solidFill>
                            <a:schemeClr val="bg1">
                              <a:lumMod val="75000"/>
                              <a:lumOff val="25000"/>
                            </a:schemeClr>
                          </a:solidFill>
                          <a:effectLst/>
                          <a:latin typeface="Arial" charset="0"/>
                          <a:cs typeface="Arial" charset="0"/>
                        </a:rPr>
                        <a:t>Şöceştep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Şöceştıba</a:t>
                      </a:r>
                      <a:r>
                        <a:rPr kumimoji="0" lang="tr-TR" sz="1600" b="0" i="0" u="none" strike="noStrike" cap="none" normalizeH="0" baseline="0">
                          <a:ln>
                            <a:noFill/>
                          </a:ln>
                          <a:solidFill>
                            <a:schemeClr val="bg1">
                              <a:lumMod val="75000"/>
                              <a:lumOff val="25000"/>
                            </a:schemeClr>
                          </a:solidFill>
                          <a:effectLst/>
                          <a:latin typeface="Arial" charset="0"/>
                          <a:cs typeface="Arial" charset="0"/>
                        </a:rPr>
                        <a:t>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5"/>
                  </a:ext>
                </a:extLst>
              </a:tr>
              <a:tr h="433627">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rgbClr val="FF0000"/>
                          </a:solidFill>
                          <a:effectLst/>
                          <a:latin typeface="Arial" charset="0"/>
                          <a:cs typeface="Arial" charset="0"/>
                        </a:rPr>
                        <a:t>Ye</a:t>
                      </a:r>
                      <a:r>
                        <a:rPr kumimoji="0" lang="tr-TR" sz="1600" b="0" i="0" u="none" strike="noStrike" cap="none" normalizeH="0" baseline="0" err="1">
                          <a:ln>
                            <a:noFill/>
                          </a:ln>
                          <a:solidFill>
                            <a:schemeClr val="bg1">
                              <a:lumMod val="75000"/>
                              <a:lumOff val="25000"/>
                            </a:schemeClr>
                          </a:solidFill>
                          <a:effectLst/>
                          <a:latin typeface="Arial" charset="0"/>
                          <a:cs typeface="Arial" charset="0"/>
                        </a:rPr>
                        <a:t>ceştıx</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a:noFill/>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Yeceştıxa</a:t>
                      </a:r>
                      <a:r>
                        <a:rPr kumimoji="0" lang="tr-TR" sz="1600" b="0" i="0" u="none" strike="noStrike" cap="none" normalizeH="0" baseline="0">
                          <a:ln>
                            <a:noFill/>
                          </a:ln>
                          <a:solidFill>
                            <a:schemeClr val="bg1">
                              <a:lumMod val="75000"/>
                              <a:lumOff val="25000"/>
                            </a:schemeClr>
                          </a:solidFill>
                          <a:effectLst/>
                          <a:latin typeface="Arial" charset="0"/>
                          <a:cs typeface="Arial" charset="0"/>
                        </a:rPr>
                        <a:t>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Yeceştıxep</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w="12700" cap="flat" cmpd="sng" algn="ctr">
                      <a:solidFill>
                        <a:srgbClr val="C0C0C0"/>
                      </a:solidFill>
                      <a:prstDash val="solid"/>
                      <a:round/>
                      <a:headEnd type="none" w="med" len="med"/>
                      <a:tailEnd type="triangle" w="med" len="med"/>
                    </a:lnR>
                    <a:lnT>
                      <a:noFill/>
                    </a:lnT>
                    <a:lnB>
                      <a:noFill/>
                    </a:lnB>
                    <a:lnTlToBr>
                      <a:noFill/>
                    </a:lnTlToBr>
                    <a:lnBlToTr>
                      <a:noFill/>
                    </a:lnBlToTr>
                    <a:solidFill>
                      <a:srgbClr val="F4EBE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0" i="0" u="none" strike="noStrike" cap="none" normalizeH="0" baseline="0" err="1">
                          <a:ln>
                            <a:noFill/>
                          </a:ln>
                          <a:solidFill>
                            <a:schemeClr val="bg1">
                              <a:lumMod val="75000"/>
                              <a:lumOff val="25000"/>
                            </a:schemeClr>
                          </a:solidFill>
                          <a:effectLst/>
                          <a:latin typeface="Arial" charset="0"/>
                          <a:cs typeface="Arial" charset="0"/>
                        </a:rPr>
                        <a:t>Yeceştıxeba</a:t>
                      </a:r>
                      <a:r>
                        <a:rPr kumimoji="0" lang="tr-TR" sz="1600" b="0" i="0" u="none" strike="noStrike" cap="none" normalizeH="0" baseline="0">
                          <a:ln>
                            <a:noFill/>
                          </a:ln>
                          <a:solidFill>
                            <a:schemeClr val="bg1">
                              <a:lumMod val="75000"/>
                              <a:lumOff val="25000"/>
                            </a:schemeClr>
                          </a:solidFill>
                          <a:effectLst/>
                          <a:latin typeface="Arial" charset="0"/>
                          <a:cs typeface="Arial" charset="0"/>
                        </a:rPr>
                        <a:t> ?</a:t>
                      </a:r>
                      <a:endParaRPr kumimoji="0" lang="tr-TR" sz="1800" b="0" i="0" u="none" strike="noStrike" cap="none" normalizeH="0" baseline="0">
                        <a:ln>
                          <a:noFill/>
                        </a:ln>
                        <a:solidFill>
                          <a:schemeClr val="bg1">
                            <a:lumMod val="75000"/>
                            <a:lumOff val="25000"/>
                          </a:schemeClr>
                        </a:solidFill>
                        <a:effectLst/>
                        <a:latin typeface="Arial" charset="0"/>
                      </a:endParaRPr>
                    </a:p>
                  </a:txBody>
                  <a:tcPr anchor="b" horzOverflow="overflow">
                    <a:lnL w="12700" cap="flat" cmpd="sng" algn="ctr">
                      <a:solidFill>
                        <a:srgbClr val="C0C0C0"/>
                      </a:solidFill>
                      <a:prstDash val="solid"/>
                      <a:round/>
                      <a:headEnd type="none" w="med" len="med"/>
                      <a:tailEnd type="triangle" w="med" len="med"/>
                    </a:lnL>
                    <a:lnR>
                      <a:noFill/>
                    </a:lnR>
                    <a:lnT>
                      <a:noFill/>
                    </a:lnT>
                    <a:lnB>
                      <a:noFill/>
                    </a:lnB>
                    <a:lnTlToBr>
                      <a:noFill/>
                    </a:lnTlToBr>
                    <a:lnBlToTr>
                      <a:noFill/>
                    </a:lnBlToTr>
                    <a:solidFill>
                      <a:srgbClr val="F4EBE0"/>
                    </a:solidFill>
                  </a:tcPr>
                </a:tc>
                <a:extLst>
                  <a:ext uri="{0D108BD9-81ED-4DB2-BD59-A6C34878D82A}">
                    <a16:rowId xmlns:a16="http://schemas.microsoft.com/office/drawing/2014/main" val="10006"/>
                  </a:ext>
                </a:extLst>
              </a:tr>
            </a:tbl>
          </a:graphicData>
        </a:graphic>
      </p:graphicFrame>
      <p:graphicFrame>
        <p:nvGraphicFramePr>
          <p:cNvPr id="9" name="Table 8"/>
          <p:cNvGraphicFramePr>
            <a:graphicFrameLocks noGrp="1"/>
          </p:cNvGraphicFramePr>
          <p:nvPr/>
        </p:nvGraphicFramePr>
        <p:xfrm>
          <a:off x="2809855" y="687692"/>
          <a:ext cx="6537325" cy="883920"/>
        </p:xfrm>
        <a:graphic>
          <a:graphicData uri="http://schemas.openxmlformats.org/drawingml/2006/table">
            <a:tbl>
              <a:tblPr/>
              <a:tblGrid>
                <a:gridCol w="6537325">
                  <a:extLst>
                    <a:ext uri="{9D8B030D-6E8A-4147-A177-3AD203B41FA5}">
                      <a16:colId xmlns:a16="http://schemas.microsoft.com/office/drawing/2014/main" val="20000"/>
                    </a:ext>
                  </a:extLst>
                </a:gridCol>
              </a:tblGrid>
              <a:tr h="88392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3200" b="1" i="0" u="none" strike="noStrike" cap="none" normalizeH="0" baseline="0" err="1">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Keqoşt</a:t>
                      </a:r>
                      <a:r>
                        <a:rPr kumimoji="0" lang="tr-TR" sz="32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r>
                        <a:rPr kumimoji="0" lang="tr-TR" sz="3200" b="1" i="0" u="none" strike="noStrike" cap="none" normalizeH="0" baseline="0" err="1">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Ĺeḣan</a:t>
                      </a:r>
                      <a:r>
                        <a:rPr kumimoji="0" lang="tr-TR" sz="32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 </a:t>
                      </a:r>
                    </a:p>
                    <a:p>
                      <a:pPr marL="0" marR="0" lvl="0" indent="0" algn="ctr" defTabSz="914400" rtl="0" eaLnBrk="1" fontAlgn="b" latinLnBrk="0" hangingPunct="1">
                        <a:lnSpc>
                          <a:spcPct val="100000"/>
                        </a:lnSpc>
                        <a:spcBef>
                          <a:spcPct val="0"/>
                        </a:spcBef>
                        <a:spcAft>
                          <a:spcPct val="0"/>
                        </a:spcAft>
                        <a:buClrTx/>
                        <a:buSzTx/>
                        <a:buFontTx/>
                        <a:buNone/>
                        <a:tabLst/>
                      </a:pPr>
                      <a:r>
                        <a:rPr kumimoji="0" lang="tr-TR" sz="2000" b="1" i="0" u="none" strike="noStrike" cap="none" normalizeH="0" baseline="0">
                          <a:ln>
                            <a:noFill/>
                          </a:ln>
                          <a:solidFill>
                            <a:schemeClr val="bg1"/>
                          </a:solidFill>
                          <a:effectLst/>
                          <a:latin typeface="Arial Unicode MS" panose="020B0604020202020204" pitchFamily="34" charset="-128"/>
                          <a:ea typeface="Arial Unicode MS" panose="020B0604020202020204" pitchFamily="34" charset="-128"/>
                          <a:cs typeface="Arial Unicode MS" panose="020B0604020202020204" pitchFamily="34" charset="-128"/>
                        </a:rPr>
                        <a:t>Gelecek zaman</a:t>
                      </a: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2423591" y="2767022"/>
          <a:ext cx="803770" cy="2678202"/>
        </p:xfrm>
        <a:graphic>
          <a:graphicData uri="http://schemas.openxmlformats.org/drawingml/2006/table">
            <a:tbl>
              <a:tblPr/>
              <a:tblGrid>
                <a:gridCol w="803770">
                  <a:extLst>
                    <a:ext uri="{9D8B030D-6E8A-4147-A177-3AD203B41FA5}">
                      <a16:colId xmlns:a16="http://schemas.microsoft.com/office/drawing/2014/main" val="20000"/>
                    </a:ext>
                  </a:extLst>
                </a:gridCol>
              </a:tblGrid>
              <a:tr h="44636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SE</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0"/>
                  </a:ext>
                </a:extLst>
              </a:tr>
              <a:tr h="44636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WE</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1"/>
                  </a:ext>
                </a:extLst>
              </a:tr>
              <a:tr h="44636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A</a:t>
                      </a:r>
                      <a:r>
                        <a:rPr kumimoji="0" lang="tr-TR" sz="1600" b="1" i="0" u="none" strike="noStrike" cap="none" normalizeH="0" baseline="0">
                          <a:ln>
                            <a:noFill/>
                          </a:ln>
                          <a:solidFill>
                            <a:srgbClr val="E97311"/>
                          </a:solidFill>
                          <a:effectLst/>
                          <a:latin typeface="Arial" charset="0"/>
                          <a:cs typeface="Arial" charset="0"/>
                        </a:rPr>
                        <a:t>R</a:t>
                      </a:r>
                      <a:endParaRPr kumimoji="0" lang="tr-TR" sz="1600" b="1" i="0" u="none" strike="noStrike" cap="none" normalizeH="0" baseline="0">
                        <a:ln>
                          <a:noFill/>
                        </a:ln>
                        <a:solidFill>
                          <a:srgbClr val="E9731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2"/>
                  </a:ext>
                </a:extLst>
              </a:tr>
              <a:tr h="44636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TE</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3"/>
                  </a:ext>
                </a:extLst>
              </a:tr>
              <a:tr h="44636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ŞÖ</a:t>
                      </a:r>
                      <a:endParaRPr kumimoji="0" lang="tr-TR" sz="1600" b="1" i="0" u="none" strike="noStrike" cap="none" normalizeH="0" baseline="0">
                        <a:ln>
                          <a:noFill/>
                        </a:ln>
                        <a:solidFill>
                          <a:schemeClr val="tx1">
                            <a:lumMod val="85000"/>
                          </a:schemeClr>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4"/>
                  </a:ext>
                </a:extLst>
              </a:tr>
              <a:tr h="44636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a:ln>
                            <a:noFill/>
                          </a:ln>
                          <a:solidFill>
                            <a:schemeClr val="tx1">
                              <a:lumMod val="85000"/>
                            </a:schemeClr>
                          </a:solidFill>
                          <a:effectLst/>
                          <a:latin typeface="Arial" charset="0"/>
                          <a:cs typeface="Arial" charset="0"/>
                        </a:rPr>
                        <a:t>AXE</a:t>
                      </a:r>
                      <a:r>
                        <a:rPr kumimoji="0" lang="tr-TR" sz="1600" b="1" i="0" u="none" strike="noStrike" cap="none" normalizeH="0" baseline="0">
                          <a:ln>
                            <a:noFill/>
                          </a:ln>
                          <a:solidFill>
                            <a:srgbClr val="E97311"/>
                          </a:solidFill>
                          <a:effectLst/>
                          <a:latin typeface="Arial" charset="0"/>
                          <a:cs typeface="Arial" charset="0"/>
                        </a:rPr>
                        <a:t>R</a:t>
                      </a:r>
                      <a:endParaRPr kumimoji="0" lang="tr-TR" sz="1600" b="1" i="0" u="none" strike="noStrike" cap="none" normalizeH="0" baseline="0">
                        <a:ln>
                          <a:noFill/>
                        </a:ln>
                        <a:solidFill>
                          <a:srgbClr val="E97311"/>
                        </a:solidFill>
                        <a:effectLst/>
                        <a:latin typeface="Arial" charset="0"/>
                      </a:endParaRPr>
                    </a:p>
                  </a:txBody>
                  <a:tcPr anchor="b" horzOverflow="overflow">
                    <a:lnL>
                      <a:noFill/>
                    </a:lnL>
                    <a:lnR>
                      <a:noFill/>
                    </a:lnR>
                    <a:lnT>
                      <a:noFill/>
                    </a:lnT>
                    <a:lnB>
                      <a:noFill/>
                    </a:lnB>
                    <a:lnTlToBr>
                      <a:noFill/>
                    </a:lnTlToBr>
                    <a:lnBlToTr>
                      <a:noFill/>
                    </a:lnBlToTr>
                    <a:solidFill>
                      <a:schemeClr val="bg1">
                        <a:lumMod val="75000"/>
                        <a:lumOff val="25000"/>
                      </a:schemeClr>
                    </a:solidFill>
                  </a:tcPr>
                </a:tc>
                <a:extLst>
                  <a:ext uri="{0D108BD9-81ED-4DB2-BD59-A6C34878D82A}">
                    <a16:rowId xmlns:a16="http://schemas.microsoft.com/office/drawing/2014/main" val="10005"/>
                  </a:ext>
                </a:extLst>
              </a:tr>
            </a:tbl>
          </a:graphicData>
        </a:graphic>
      </p:graphicFrame>
      <p:graphicFrame>
        <p:nvGraphicFramePr>
          <p:cNvPr id="13" name="Table 12"/>
          <p:cNvGraphicFramePr>
            <a:graphicFrameLocks noGrp="1"/>
          </p:cNvGraphicFramePr>
          <p:nvPr/>
        </p:nvGraphicFramePr>
        <p:xfrm>
          <a:off x="2844826" y="1880228"/>
          <a:ext cx="6537325" cy="548640"/>
        </p:xfrm>
        <a:graphic>
          <a:graphicData uri="http://schemas.openxmlformats.org/drawingml/2006/table">
            <a:tbl>
              <a:tblPr/>
              <a:tblGrid>
                <a:gridCol w="6537325">
                  <a:extLst>
                    <a:ext uri="{9D8B030D-6E8A-4147-A177-3AD203B41FA5}">
                      <a16:colId xmlns:a16="http://schemas.microsoft.com/office/drawing/2014/main" val="20000"/>
                    </a:ext>
                  </a:extLst>
                </a:gridCol>
              </a:tblGrid>
              <a:tr h="548640">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400" b="1" i="0" u="none" strike="noStrike" cap="none" normalizeH="0" baseline="0">
                          <a:ln>
                            <a:noFill/>
                          </a:ln>
                          <a:solidFill>
                            <a:schemeClr val="accent1">
                              <a:lumMod val="50000"/>
                            </a:schemeClr>
                          </a:solidFill>
                          <a:effectLst/>
                          <a:latin typeface="Garamond" pitchFamily="18" charset="0"/>
                        </a:rPr>
                        <a:t> </a:t>
                      </a:r>
                    </a:p>
                    <a:p>
                      <a:pPr marL="0" marR="0" lvl="0" indent="0" algn="ctr" defTabSz="914400" rtl="0" eaLnBrk="1" fontAlgn="b" latinLnBrk="0" hangingPunct="1">
                        <a:lnSpc>
                          <a:spcPct val="100000"/>
                        </a:lnSpc>
                        <a:spcBef>
                          <a:spcPct val="0"/>
                        </a:spcBef>
                        <a:spcAft>
                          <a:spcPct val="0"/>
                        </a:spcAft>
                        <a:buClrTx/>
                        <a:buSzTx/>
                        <a:buFontTx/>
                        <a:buNone/>
                        <a:tabLst/>
                      </a:pPr>
                      <a:r>
                        <a:rPr kumimoji="0" lang="tr-TR" sz="1400" b="1" i="0" u="none" strike="noStrike" cap="none" normalizeH="0" baseline="0">
                          <a:ln>
                            <a:noFill/>
                          </a:ln>
                          <a:solidFill>
                            <a:schemeClr val="accent1">
                              <a:lumMod val="50000"/>
                            </a:schemeClr>
                          </a:solidFill>
                          <a:effectLst/>
                          <a:latin typeface="Garamond" pitchFamily="18" charset="0"/>
                        </a:rPr>
                        <a:t>  </a:t>
                      </a:r>
                      <a:r>
                        <a:rPr kumimoji="0" lang="tr-TR" sz="1600" b="1" i="0" u="none" strike="noStrike" cap="none" normalizeH="0" baseline="0" err="1">
                          <a:ln>
                            <a:noFill/>
                          </a:ln>
                          <a:solidFill>
                            <a:schemeClr val="accent1">
                              <a:lumMod val="50000"/>
                            </a:schemeClr>
                          </a:solidFill>
                          <a:effectLst/>
                          <a:latin typeface="Garamond" pitchFamily="18" charset="0"/>
                        </a:rPr>
                        <a:t>Yecen</a:t>
                      </a:r>
                      <a:r>
                        <a:rPr kumimoji="0" lang="tr-TR" sz="1600" b="1" i="0" u="none" strike="noStrike" cap="none" normalizeH="0" baseline="0">
                          <a:ln>
                            <a:noFill/>
                          </a:ln>
                          <a:solidFill>
                            <a:schemeClr val="accent1">
                              <a:lumMod val="50000"/>
                            </a:schemeClr>
                          </a:solidFill>
                          <a:effectLst/>
                          <a:latin typeface="Garamond" pitchFamily="18" charset="0"/>
                        </a:rPr>
                        <a:t>: Okumak</a:t>
                      </a:r>
                      <a:endParaRPr kumimoji="0" lang="tr-TR" sz="1200" b="1" i="0" u="none" strike="noStrike" cap="none" normalizeH="0" baseline="0">
                        <a:ln>
                          <a:noFill/>
                        </a:ln>
                        <a:solidFill>
                          <a:schemeClr val="accent1">
                            <a:lumMod val="50000"/>
                          </a:schemeClr>
                        </a:solidFill>
                        <a:effectLst/>
                        <a:latin typeface="Garamond" pitchFamily="18" charset="0"/>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1"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271D4BC7-090A-4B5E-8546-AE29DADCE2E1}" type="slidenum">
              <a:rPr lang="en-US" sz="1600" b="1" kern="0">
                <a:solidFill>
                  <a:schemeClr val="bg1"/>
                </a:solidFill>
              </a:rPr>
              <a:pPr fontAlgn="auto">
                <a:spcBef>
                  <a:spcPts val="0"/>
                </a:spcBef>
                <a:spcAft>
                  <a:spcPts val="0"/>
                </a:spcAft>
                <a:defRPr/>
              </a:pPr>
              <a:t>53</a:t>
            </a:fld>
            <a:endParaRPr lang="en-US" sz="1600" b="1" kern="0">
              <a:solidFill>
                <a:schemeClr val="bg1"/>
              </a:solidFill>
            </a:endParaRPr>
          </a:p>
        </p:txBody>
      </p:sp>
    </p:spTree>
    <p:extLst>
      <p:ext uri="{BB962C8B-B14F-4D97-AF65-F5344CB8AC3E}">
        <p14:creationId xmlns:p14="http://schemas.microsoft.com/office/powerpoint/2010/main" val="1756378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5000">
        <p:split orient="vert"/>
      </p:transition>
    </mc:Choice>
    <mc:Fallback xmlns="">
      <p:transition spd="slow" advClick="0" advTm="25000">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71000">
              <a:schemeClr val="tx1"/>
            </a:gs>
            <a:gs pos="100000">
              <a:schemeClr val="accent4"/>
            </a:gs>
          </a:gsLst>
          <a:lin ang="5400000" scaled="1"/>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747109" y="6311761"/>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54</a:t>
            </a:fld>
            <a:endParaRPr lang="en-US" sz="1600" b="1">
              <a:solidFill>
                <a:schemeClr val="bg1"/>
              </a:solidFill>
            </a:endParaRPr>
          </a:p>
        </p:txBody>
      </p:sp>
      <p:sp>
        <p:nvSpPr>
          <p:cNvPr id="2" name="Dikdörtgen 1">
            <a:extLst>
              <a:ext uri="{FF2B5EF4-FFF2-40B4-BE49-F238E27FC236}">
                <a16:creationId xmlns:a16="http://schemas.microsoft.com/office/drawing/2014/main" id="{925F2E7D-81FA-48A2-9656-73B3BE0DEBC6}"/>
              </a:ext>
            </a:extLst>
          </p:cNvPr>
          <p:cNvSpPr/>
          <p:nvPr/>
        </p:nvSpPr>
        <p:spPr>
          <a:xfrm>
            <a:off x="407368" y="136525"/>
            <a:ext cx="11666512" cy="6498639"/>
          </a:xfrm>
          <a:prstGeom prst="rect">
            <a:avLst/>
          </a:prstGeom>
        </p:spPr>
        <p:txBody>
          <a:bodyPr wrap="square">
            <a:spAutoFit/>
          </a:bodyPr>
          <a:lstStyle/>
          <a:p>
            <a:pPr algn="ctr">
              <a:lnSpc>
                <a:spcPct val="150000"/>
              </a:lnSpc>
            </a:pPr>
            <a:r>
              <a:rPr lang="tr-TR" sz="2000" b="1">
                <a:solidFill>
                  <a:schemeClr val="bg1"/>
                </a:solidFill>
                <a:latin typeface="Arial" panose="020B0604020202020204" pitchFamily="34" charset="0"/>
                <a:ea typeface="Calibri" panose="020F0502020204030204" pitchFamily="34" charset="0"/>
                <a:cs typeface="Arial" panose="020B0604020202020204" pitchFamily="34" charset="0"/>
              </a:rPr>
              <a:t> </a:t>
            </a:r>
            <a:r>
              <a:rPr lang="tr-TR" sz="2000" b="1">
                <a:solidFill>
                  <a:schemeClr val="bg1"/>
                </a:solidFill>
                <a:latin typeface="Arial" panose="020B0604020202020204" pitchFamily="34" charset="0"/>
                <a:cs typeface="Arial" panose="020B0604020202020204" pitchFamily="34" charset="0"/>
              </a:rPr>
              <a:t>NART</a:t>
            </a:r>
          </a:p>
          <a:p>
            <a:pPr>
              <a:lnSpc>
                <a:spcPct val="150000"/>
              </a:lnSpc>
            </a:pPr>
            <a:r>
              <a:rPr lang="tr-TR" sz="2000" b="1">
                <a:solidFill>
                  <a:schemeClr val="bg1"/>
                </a:solidFill>
                <a:latin typeface="Arial" panose="020B0604020202020204" pitchFamily="34" charset="0"/>
                <a:cs typeface="Arial" panose="020B0604020202020204" pitchFamily="34" charset="0"/>
              </a:rPr>
              <a:t>	Ğamafe zıḣuće Nart  yeátejıre yeánejıre  zıdes çılem maqo.Yınıbjeğuxer yiğusew </a:t>
            </a:r>
          </a:p>
          <a:p>
            <a:pPr>
              <a:lnSpc>
                <a:spcPct val="150000"/>
              </a:lnSpc>
            </a:pPr>
            <a:r>
              <a:rPr lang="tr-TR" sz="2000" b="1">
                <a:solidFill>
                  <a:schemeClr val="bg1"/>
                </a:solidFill>
                <a:latin typeface="Arial" panose="020B0604020202020204" pitchFamily="34" charset="0"/>
                <a:cs typeface="Arial" panose="020B0604020202020204" pitchFamily="34" charset="0"/>
              </a:rPr>
              <a:t>pśejıye wıbıtaqo qonır leşew şü’ı yeĺeğu. Tığer kızereqoćew psıkantıfır ( pśejıye wıbıtaĺer)  zetireğepsıha . Guzajö gore  zı ćenće  ğejöáğere, koáye ṫequre yeşxı . </a:t>
            </a:r>
          </a:p>
          <a:p>
            <a:pPr>
              <a:lnSpc>
                <a:spcPct val="150000"/>
              </a:lnSpc>
            </a:pPr>
            <a:r>
              <a:rPr lang="tr-TR" sz="2000" b="1">
                <a:solidFill>
                  <a:schemeClr val="bg1"/>
                </a:solidFill>
                <a:latin typeface="Arial" panose="020B0604020202020204" pitchFamily="34" charset="0"/>
                <a:cs typeface="Arial" panose="020B0604020202020204" pitchFamily="34" charset="0"/>
              </a:rPr>
              <a:t>Yinıbjeğu’  Berslanı kécenew   maçe.</a:t>
            </a:r>
          </a:p>
          <a:p>
            <a:pPr>
              <a:lnSpc>
                <a:spcPct val="150000"/>
              </a:lnSpc>
            </a:pPr>
            <a:r>
              <a:rPr lang="tr-TR" sz="2000" b="1">
                <a:solidFill>
                  <a:schemeClr val="bg1"/>
                </a:solidFill>
                <a:latin typeface="Arial" panose="020B0604020202020204" pitchFamily="34" charset="0"/>
                <a:cs typeface="Arial" panose="020B0604020202020204" pitchFamily="34" charset="0"/>
              </a:rPr>
              <a:t>	Berslan’ıre  Nart’ıre pçediyi psıḣom otıshaxezı  şecağowıjı  nese pśejiye kawıbıtı. Kawıbıtıre pśejıye zı ṫu şır yeánejı yaféğajezi  tḣejıxegore yaşxı.</a:t>
            </a:r>
          </a:p>
          <a:p>
            <a:pPr>
              <a:lnSpc>
                <a:spcPct val="150000"/>
              </a:lnSpc>
            </a:pPr>
            <a:r>
              <a:rPr lang="tr-TR" sz="2000" b="1">
                <a:solidFill>
                  <a:schemeClr val="bg1"/>
                </a:solidFill>
                <a:latin typeface="Arial" panose="020B0604020202020204" pitchFamily="34" charset="0"/>
                <a:cs typeface="Arial" panose="020B0604020202020204" pitchFamily="34" charset="0"/>
              </a:rPr>
              <a:t> </a:t>
            </a:r>
          </a:p>
          <a:p>
            <a:pPr>
              <a:lnSpc>
                <a:spcPct val="150000"/>
              </a:lnSpc>
            </a:pPr>
            <a:r>
              <a:rPr lang="tr-TR" sz="2000" b="1">
                <a:solidFill>
                  <a:schemeClr val="bg1"/>
                </a:solidFill>
                <a:latin typeface="Arial" panose="020B0604020202020204" pitchFamily="34" charset="0"/>
                <a:cs typeface="Arial" panose="020B0604020202020204" pitchFamily="34" charset="0"/>
              </a:rPr>
              <a:t>Wıpćexeme cewap yattın</a:t>
            </a:r>
          </a:p>
          <a:p>
            <a:pPr>
              <a:lnSpc>
                <a:spcPct val="150000"/>
              </a:lnSpc>
            </a:pPr>
            <a:r>
              <a:rPr lang="tr-TR" sz="2000" b="1">
                <a:solidFill>
                  <a:schemeClr val="bg1"/>
                </a:solidFill>
                <a:latin typeface="Arial" panose="020B0604020202020204" pitchFamily="34" charset="0"/>
                <a:cs typeface="Arial" panose="020B0604020202020204" pitchFamily="34" charset="0"/>
              </a:rPr>
              <a:t>1.Nartın yeánıjere  yeátıjere  tede desıx?</a:t>
            </a:r>
          </a:p>
          <a:p>
            <a:pPr>
              <a:lnSpc>
                <a:spcPct val="150000"/>
              </a:lnSpc>
            </a:pPr>
            <a:r>
              <a:rPr lang="tr-TR" sz="2000" b="1">
                <a:solidFill>
                  <a:schemeClr val="bg1"/>
                </a:solidFill>
                <a:latin typeface="Arial" panose="020B0604020202020204" pitchFamily="34" charset="0"/>
                <a:cs typeface="Arial" panose="020B0604020202020204" pitchFamily="34" charset="0"/>
              </a:rPr>
              <a:t>2.Nart’ı sı şü’ı yıĺeğurer? </a:t>
            </a:r>
          </a:p>
          <a:p>
            <a:pPr>
              <a:lnSpc>
                <a:spcPct val="150000"/>
              </a:lnSpc>
            </a:pPr>
            <a:r>
              <a:rPr lang="tr-TR" sz="2000" b="1">
                <a:solidFill>
                  <a:schemeClr val="bg1"/>
                </a:solidFill>
                <a:latin typeface="Arial" panose="020B0604020202020204" pitchFamily="34" charset="0"/>
                <a:cs typeface="Arial" panose="020B0604020202020204" pitchFamily="34" charset="0"/>
              </a:rPr>
              <a:t>3.Nart’ı  pçediyi guzajö gore sı yışxırer ?</a:t>
            </a:r>
          </a:p>
          <a:p>
            <a:pPr>
              <a:lnSpc>
                <a:spcPct val="150000"/>
              </a:lnSpc>
            </a:pPr>
            <a:r>
              <a:rPr lang="tr-TR" sz="2000" b="1">
                <a:solidFill>
                  <a:schemeClr val="bg1"/>
                </a:solidFill>
                <a:latin typeface="Arial" panose="020B0604020202020204" pitchFamily="34" charset="0"/>
                <a:cs typeface="Arial" panose="020B0604020202020204" pitchFamily="34" charset="0"/>
              </a:rPr>
              <a:t>4.Kawıbıtıre pśejıyeme sı yaraş’erer?</a:t>
            </a:r>
          </a:p>
          <a:p>
            <a:pPr>
              <a:lnSpc>
                <a:spcPct val="150000"/>
              </a:lnSpc>
            </a:pPr>
            <a:endParaRPr lang="tr-TR" sz="2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58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3000">
        <p:split orient="vert"/>
      </p:transition>
    </mc:Choice>
    <mc:Fallback xmlns="">
      <p:transition spd="slow" advClick="0" advTm="23000">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71000">
              <a:schemeClr val="tx1"/>
            </a:gs>
            <a:gs pos="100000">
              <a:schemeClr val="accent4">
                <a:lumMod val="40000"/>
                <a:lumOff val="60000"/>
              </a:schemeClr>
            </a:gs>
          </a:gsLst>
          <a:lin ang="5400000" scaled="1"/>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855118" y="6433343"/>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55</a:t>
            </a:fld>
            <a:endParaRPr lang="en-US" sz="1600" b="1">
              <a:solidFill>
                <a:schemeClr val="bg1"/>
              </a:solidFill>
            </a:endParaRPr>
          </a:p>
        </p:txBody>
      </p:sp>
      <p:sp>
        <p:nvSpPr>
          <p:cNvPr id="2" name="Dikdörtgen 1">
            <a:extLst>
              <a:ext uri="{FF2B5EF4-FFF2-40B4-BE49-F238E27FC236}">
                <a16:creationId xmlns:a16="http://schemas.microsoft.com/office/drawing/2014/main" id="{925F2E7D-81FA-48A2-9656-73B3BE0DEBC6}"/>
              </a:ext>
            </a:extLst>
          </p:cNvPr>
          <p:cNvSpPr/>
          <p:nvPr/>
        </p:nvSpPr>
        <p:spPr>
          <a:xfrm>
            <a:off x="335360" y="150568"/>
            <a:ext cx="11856640" cy="6224717"/>
          </a:xfrm>
          <a:prstGeom prst="rect">
            <a:avLst/>
          </a:prstGeom>
        </p:spPr>
        <p:txBody>
          <a:bodyPr wrap="square">
            <a:spAutoFit/>
          </a:bodyPr>
          <a:lstStyle/>
          <a:p>
            <a:pPr algn="ctr">
              <a:lnSpc>
                <a:spcPct val="115000"/>
              </a:lnSpc>
              <a:spcAft>
                <a:spcPts val="1000"/>
              </a:spcAft>
            </a:pPr>
            <a:r>
              <a:rPr lang="tr-TR" sz="1900" b="1">
                <a:solidFill>
                  <a:schemeClr val="bg1"/>
                </a:solidFill>
                <a:latin typeface="Arial" panose="020B0604020202020204" pitchFamily="34" charset="0"/>
                <a:ea typeface="Calibri" panose="020F0502020204030204" pitchFamily="34" charset="0"/>
                <a:cs typeface="Arial" panose="020B0604020202020204" pitchFamily="34" charset="0"/>
              </a:rPr>
              <a:t> ŞXINIXER </a:t>
            </a:r>
          </a:p>
          <a:p>
            <a:pPr>
              <a:lnSpc>
                <a:spcPct val="150000"/>
              </a:lnSpc>
              <a:spcAft>
                <a:spcPts val="1000"/>
              </a:spcAft>
            </a:pPr>
            <a:r>
              <a:rPr lang="tr-TR" sz="1900" b="1">
                <a:solidFill>
                  <a:schemeClr val="bg1"/>
                </a:solidFill>
                <a:latin typeface="Arial" panose="020B0604020202020204" pitchFamily="34" charset="0"/>
                <a:ea typeface="Calibri" panose="020F0502020204030204" pitchFamily="34" charset="0"/>
                <a:cs typeface="Arial" panose="020B0604020202020204" pitchFamily="34" charset="0"/>
              </a:rPr>
              <a:t>	Tiğoáse  Sinop kalem kequhaqo sıqoáğ.  Pçediy  sıféjıy şećağowıjı nese kesquhağ.  Bere kesquhağeme ćerep ĺeşew sıpşığ.  Nıbe faĺ’e sıĺağ. Şxın şxınew  şxaṕem sıćehağ. Sızereṫıse şxaṕem şılajereme yaşışew zır sadiy keqoáğ. </a:t>
            </a:r>
          </a:p>
          <a:p>
            <a:pPr>
              <a:lnSpc>
                <a:spcPct val="150000"/>
              </a:lnSpc>
              <a:spcAft>
                <a:spcPts val="1000"/>
              </a:spcAft>
            </a:pPr>
            <a:r>
              <a:rPr lang="tr-TR" sz="1900" b="1">
                <a:solidFill>
                  <a:schemeClr val="bg1"/>
                </a:solidFill>
                <a:latin typeface="Arial" panose="020B0604020202020204" pitchFamily="34" charset="0"/>
                <a:ea typeface="Calibri" panose="020F0502020204030204" pitchFamily="34" charset="0"/>
                <a:cs typeface="Arial" panose="020B0604020202020204" pitchFamily="34" charset="0"/>
              </a:rPr>
              <a:t>    - Kéblağ … Sıd pşxınır ? -Sıd şxıne şüexer?</a:t>
            </a:r>
          </a:p>
          <a:p>
            <a:pPr>
              <a:lnSpc>
                <a:spcPct val="150000"/>
              </a:lnSpc>
              <a:spcAft>
                <a:spcPts val="1000"/>
              </a:spcAft>
            </a:pPr>
            <a:r>
              <a:rPr lang="tr-TR" sz="1900" b="1">
                <a:solidFill>
                  <a:schemeClr val="bg1"/>
                </a:solidFill>
                <a:latin typeface="Arial" panose="020B0604020202020204" pitchFamily="34" charset="0"/>
                <a:ea typeface="Calibri" panose="020F0502020204030204" pitchFamily="34" charset="0"/>
                <a:cs typeface="Arial" panose="020B0604020202020204" pitchFamily="34" charset="0"/>
              </a:rPr>
              <a:t>    - Hantḣups,  lı jağe  lı jöáğe , ćenc šıne , kebı şxın, şıps ṕaste ,psıhalüj, şxıwı , şxıwıps, kundısıw tiı’. </a:t>
            </a:r>
          </a:p>
          <a:p>
            <a:pPr>
              <a:lnSpc>
                <a:spcPct val="150000"/>
              </a:lnSpc>
              <a:spcAft>
                <a:spcPts val="1000"/>
              </a:spcAft>
            </a:pPr>
            <a:r>
              <a:rPr lang="tr-TR" sz="1900" b="1">
                <a:solidFill>
                  <a:schemeClr val="bg1"/>
                </a:solidFill>
                <a:latin typeface="Arial" panose="020B0604020202020204" pitchFamily="34" charset="0"/>
                <a:ea typeface="Calibri" panose="020F0502020204030204" pitchFamily="34" charset="0"/>
                <a:cs typeface="Arial" panose="020B0604020202020204" pitchFamily="34" charset="0"/>
              </a:rPr>
              <a:t>      Ṕaste şıpsım çet xeĺa? -Arı çet ğelıbjağe xeĺ.</a:t>
            </a:r>
          </a:p>
          <a:p>
            <a:pPr>
              <a:lnSpc>
                <a:spcPct val="150000"/>
              </a:lnSpc>
              <a:spcAft>
                <a:spcPts val="1000"/>
              </a:spcAft>
            </a:pPr>
            <a:r>
              <a:rPr lang="tr-TR" sz="1900" b="1">
                <a:solidFill>
                  <a:schemeClr val="bg1"/>
                </a:solidFill>
                <a:latin typeface="Arial" panose="020B0604020202020204" pitchFamily="34" charset="0"/>
                <a:ea typeface="Calibri" panose="020F0502020204030204" pitchFamily="34" charset="0"/>
                <a:cs typeface="Arial" panose="020B0604020202020204" pitchFamily="34" charset="0"/>
              </a:rPr>
              <a:t>    - Şü’ıded arıme . Se zı  ṕaste şıpsıre şxıwıre kıseptına?</a:t>
            </a:r>
          </a:p>
          <a:p>
            <a:pPr>
              <a:lnSpc>
                <a:spcPct val="150000"/>
              </a:lnSpc>
              <a:spcAft>
                <a:spcPts val="1000"/>
              </a:spcAft>
            </a:pPr>
            <a:r>
              <a:rPr lang="tr-TR" sz="1900" b="1">
                <a:solidFill>
                  <a:schemeClr val="bg1"/>
                </a:solidFill>
                <a:latin typeface="Arial" panose="020B0604020202020204" pitchFamily="34" charset="0"/>
                <a:ea typeface="Calibri" panose="020F0502020204030204" pitchFamily="34" charset="0"/>
                <a:cs typeface="Arial" panose="020B0604020202020204" pitchFamily="34" charset="0"/>
              </a:rPr>
              <a:t>    - Cıdedem kıpfesahı.</a:t>
            </a:r>
          </a:p>
          <a:p>
            <a:pPr>
              <a:lnSpc>
                <a:spcPct val="150000"/>
              </a:lnSpc>
              <a:spcAft>
                <a:spcPts val="1000"/>
              </a:spcAft>
            </a:pPr>
            <a:r>
              <a:rPr lang="tr-TR" sz="1900" b="1">
                <a:solidFill>
                  <a:schemeClr val="bg1"/>
                </a:solidFill>
                <a:latin typeface="Arial" panose="020B0604020202020204" pitchFamily="34" charset="0"/>
                <a:ea typeface="Calibri" panose="020F0502020204030204" pitchFamily="34" charset="0"/>
                <a:cs typeface="Arial" panose="020B0604020202020204" pitchFamily="34" charset="0"/>
              </a:rPr>
              <a:t>      Çet  ğelıbjağer xeĺew  ṕaste şıpsır kihığ. Şıpsım xel şıbjiyir ayededew sistığ. </a:t>
            </a:r>
          </a:p>
          <a:p>
            <a:pPr>
              <a:lnSpc>
                <a:spcPct val="150000"/>
              </a:lnSpc>
              <a:spcAft>
                <a:spcPts val="1000"/>
              </a:spcAft>
            </a:pPr>
            <a:r>
              <a:rPr lang="tr-TR" sz="1900" b="1">
                <a:solidFill>
                  <a:schemeClr val="bg1"/>
                </a:solidFill>
                <a:latin typeface="Arial" panose="020B0604020202020204" pitchFamily="34" charset="0"/>
                <a:ea typeface="Calibri" panose="020F0502020204030204" pitchFamily="34" charset="0"/>
                <a:cs typeface="Arial" panose="020B0604020202020204" pitchFamily="34" charset="0"/>
              </a:rPr>
              <a:t>      Şığuriy  başe hatekoáğ.  Şıwğeĺısı  ḣuğemiy ziśe kisımığanew sışxığ. Sışxığexeme yawase sıd fediz siuy, sızéwıpćım  lira şere nıkore kısioáğ. Ṫequ’ şişü’eĺapemiy neğešıwır  yastiy sıkćećıjığ.</a:t>
            </a:r>
            <a:endParaRPr lang="tr-TR" sz="19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954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3000">
        <p:split orient="vert"/>
      </p:transition>
    </mc:Choice>
    <mc:Fallback xmlns="">
      <p:transition spd="slow" advClick="0" advTm="23000">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71000">
              <a:schemeClr val="tx1"/>
            </a:gs>
            <a:gs pos="100000">
              <a:schemeClr val="accent5">
                <a:lumMod val="40000"/>
                <a:lumOff val="60000"/>
              </a:schemeClr>
            </a:gs>
          </a:gsLst>
          <a:lin ang="5400000" scaled="1"/>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747109" y="6311761"/>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56</a:t>
            </a:fld>
            <a:endParaRPr lang="en-US" sz="1600" b="1">
              <a:solidFill>
                <a:schemeClr val="bg1"/>
              </a:solidFill>
            </a:endParaRPr>
          </a:p>
        </p:txBody>
      </p:sp>
      <p:sp>
        <p:nvSpPr>
          <p:cNvPr id="2" name="Dikdörtgen 1">
            <a:extLst>
              <a:ext uri="{FF2B5EF4-FFF2-40B4-BE49-F238E27FC236}">
                <a16:creationId xmlns:a16="http://schemas.microsoft.com/office/drawing/2014/main" id="{925F2E7D-81FA-48A2-9656-73B3BE0DEBC6}"/>
              </a:ext>
            </a:extLst>
          </p:cNvPr>
          <p:cNvSpPr/>
          <p:nvPr/>
        </p:nvSpPr>
        <p:spPr>
          <a:xfrm>
            <a:off x="407368" y="136525"/>
            <a:ext cx="11666512" cy="6036974"/>
          </a:xfrm>
          <a:prstGeom prst="rect">
            <a:avLst/>
          </a:prstGeom>
        </p:spPr>
        <p:txBody>
          <a:bodyPr wrap="square">
            <a:spAutoFit/>
          </a:bodyPr>
          <a:lstStyle/>
          <a:p>
            <a:pPr algn="ctr">
              <a:lnSpc>
                <a:spcPct val="150000"/>
              </a:lnSpc>
            </a:pPr>
            <a:r>
              <a:rPr lang="tr-TR" sz="2000" b="1">
                <a:solidFill>
                  <a:schemeClr val="bg1"/>
                </a:solidFill>
                <a:latin typeface="Arial" panose="020B0604020202020204" pitchFamily="34" charset="0"/>
                <a:ea typeface="Calibri" panose="020F0502020204030204" pitchFamily="34" charset="0"/>
                <a:cs typeface="Arial" panose="020B0604020202020204" pitchFamily="34" charset="0"/>
              </a:rPr>
              <a:t> </a:t>
            </a:r>
            <a:r>
              <a:rPr lang="tr-TR" sz="2000" b="1">
                <a:solidFill>
                  <a:schemeClr val="bg1"/>
                </a:solidFill>
                <a:latin typeface="Arial" panose="020B0604020202020204" pitchFamily="34" charset="0"/>
                <a:cs typeface="Arial" panose="020B0604020202020204" pitchFamily="34" charset="0"/>
              </a:rPr>
              <a:t>ĞEXER</a:t>
            </a:r>
          </a:p>
          <a:p>
            <a:pPr>
              <a:lnSpc>
                <a:spcPct val="150000"/>
              </a:lnSpc>
            </a:pPr>
            <a:r>
              <a:rPr lang="tr-TR" sz="2000" b="1">
                <a:solidFill>
                  <a:schemeClr val="bg1"/>
                </a:solidFill>
                <a:latin typeface="Arial" panose="020B0604020202020204" pitchFamily="34" charset="0"/>
                <a:cs typeface="Arial" panose="020B0604020202020204" pitchFamily="34" charset="0"/>
              </a:rPr>
              <a:t>      Ćeleyeğećaqor wesır  kıpıtekuze yećeşım kıćeha.  Şüpçedıy şü’ı yarioáğ. Ćeleyećaqoxemiy,  Şüpçediy  şü’ı raojığ. Ćeleyeğećaqor ṫequ’ zıpuwtxınćehıjığ. Şhanğupçemće yipĺığ. Siğaş’e miy fedize wes kesiğe sıĺeğuğep zéom, Yećaqome yaneh šiqudede Bersis;</a:t>
            </a:r>
          </a:p>
          <a:p>
            <a:pPr>
              <a:lnSpc>
                <a:spcPct val="150000"/>
              </a:lnSpc>
            </a:pPr>
            <a:r>
              <a:rPr lang="tr-TR" sz="2000" b="1">
                <a:solidFill>
                  <a:schemeClr val="bg1"/>
                </a:solidFill>
                <a:latin typeface="Arial" panose="020B0604020202020204" pitchFamily="34" charset="0"/>
                <a:cs typeface="Arial" panose="020B0604020202020204" pitchFamily="34" charset="0"/>
              </a:rPr>
              <a:t>Ğemafemiy wes kesiğağeme tıtḣejınığ yioáğ. Kınewıjım , yećeşım ćes yećaqoxer Bersisi fedexaşhığex. Ćeleyeğećaqom;</a:t>
            </a:r>
          </a:p>
          <a:p>
            <a:pPr>
              <a:lnSpc>
                <a:spcPct val="150000"/>
              </a:lnSpc>
            </a:pPr>
            <a:r>
              <a:rPr lang="tr-TR" sz="2000" b="1">
                <a:solidFill>
                  <a:schemeClr val="bg1"/>
                </a:solidFill>
                <a:latin typeface="Arial" panose="020B0604020202020204" pitchFamily="34" charset="0"/>
                <a:cs typeface="Arial" panose="020B0604020202020204" pitchFamily="34" charset="0"/>
              </a:rPr>
              <a:t>- Bersis; ğemafem fabe meḣu, tığem tésti, ćımafem çıe meḣu, çıem tésti. Yaneḣışü’ır ğatxer arı. Ğatxem fabedediy ḣurep , çıe dediy ḣurep. Weşxı kéşxı, çıǵıme keğağe kıraxı, melıher kaĺfex. Ğemafer fabem keğağexer kuşxamışha meḣujıx. Kośıxer yaxınew, natrıfxer yawkojınew meḣux. Hašwıšıxıme ḱuwe hawe yaş’ı. Fabedede zıḣuće xım tıxeha. Bjıham kośıxer hacığe, natrıfxeriy mamısapḣe teş’ı. Çıǵıxeme thapexer yapetekujı, jıbğe képşe, şıbler meğoáğo, weşx kéşxı. Pçediypere weseps kéxı. Ćımaferiy çıadede meḣu. Wes késı tipaoxer zışeteĺe, tialexer zıpıteĺha. Wesım tışećegu, zışeteğeqoreyi, şhaqunṫırase tışéş’e. Yiogore ğexer yecaqome </a:t>
            </a:r>
            <a:r>
              <a:rPr lang="tr-TR" sz="2100" b="1">
                <a:solidFill>
                  <a:schemeClr val="bg1"/>
                </a:solidFill>
                <a:latin typeface="Arial" panose="020B0604020202020204" pitchFamily="34" charset="0"/>
                <a:cs typeface="Arial" panose="020B0604020202020204" pitchFamily="34" charset="0"/>
              </a:rPr>
              <a:t>kafiotağ</a:t>
            </a:r>
            <a:r>
              <a:rPr lang="tr-TR" sz="2000" b="1">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50950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3000">
        <p:split orient="vert"/>
      </p:transition>
    </mc:Choice>
    <mc:Fallback xmlns="">
      <p:transition spd="slow" advClick="0" advTm="23000">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71000">
              <a:schemeClr val="tx1"/>
            </a:gs>
            <a:gs pos="100000">
              <a:schemeClr val="accent3">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747109" y="6311761"/>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57</a:t>
            </a:fld>
            <a:endParaRPr lang="en-US" sz="1600" b="1">
              <a:solidFill>
                <a:schemeClr val="bg1"/>
              </a:solidFill>
            </a:endParaRPr>
          </a:p>
        </p:txBody>
      </p:sp>
      <p:sp>
        <p:nvSpPr>
          <p:cNvPr id="2" name="Dikdörtgen 1">
            <a:extLst>
              <a:ext uri="{FF2B5EF4-FFF2-40B4-BE49-F238E27FC236}">
                <a16:creationId xmlns:a16="http://schemas.microsoft.com/office/drawing/2014/main" id="{925F2E7D-81FA-48A2-9656-73B3BE0DEBC6}"/>
              </a:ext>
            </a:extLst>
          </p:cNvPr>
          <p:cNvSpPr/>
          <p:nvPr/>
        </p:nvSpPr>
        <p:spPr>
          <a:xfrm>
            <a:off x="335360" y="404664"/>
            <a:ext cx="11666512" cy="6036974"/>
          </a:xfrm>
          <a:prstGeom prst="rect">
            <a:avLst/>
          </a:prstGeom>
        </p:spPr>
        <p:txBody>
          <a:bodyPr wrap="square">
            <a:spAutoFit/>
          </a:bodyPr>
          <a:lstStyle/>
          <a:p>
            <a:pPr algn="ctr">
              <a:lnSpc>
                <a:spcPct val="150000"/>
              </a:lnSpc>
            </a:pPr>
            <a:r>
              <a:rPr lang="tr-TR" sz="2000" b="1">
                <a:solidFill>
                  <a:schemeClr val="bg1"/>
                </a:solidFill>
                <a:latin typeface="Arial" panose="020B0604020202020204" pitchFamily="34" charset="0"/>
                <a:ea typeface="Calibri" panose="020F0502020204030204" pitchFamily="34" charset="0"/>
                <a:cs typeface="Arial" panose="020B0604020202020204" pitchFamily="34" charset="0"/>
              </a:rPr>
              <a:t> </a:t>
            </a:r>
            <a:r>
              <a:rPr lang="tr-TR" sz="2000" b="1">
                <a:solidFill>
                  <a:schemeClr val="bg1"/>
                </a:solidFill>
                <a:latin typeface="Arial" panose="020B0604020202020204" pitchFamily="34" charset="0"/>
                <a:cs typeface="Arial" panose="020B0604020202020204" pitchFamily="34" charset="0"/>
              </a:rPr>
              <a:t>TİWNAĞO</a:t>
            </a:r>
          </a:p>
          <a:p>
            <a:pPr>
              <a:lnSpc>
                <a:spcPct val="150000"/>
              </a:lnSpc>
            </a:pPr>
            <a:r>
              <a:rPr lang="tr-TR" sz="2000" b="1">
                <a:solidFill>
                  <a:schemeClr val="bg1"/>
                </a:solidFill>
                <a:latin typeface="Arial" panose="020B0604020202020204" pitchFamily="34" charset="0"/>
                <a:cs typeface="Arial" panose="020B0604020202020204" pitchFamily="34" charset="0"/>
              </a:rPr>
              <a:t>	Zı çeşigorem zere wınağo  tışısew seatejı;</a:t>
            </a:r>
          </a:p>
          <a:p>
            <a:pPr>
              <a:lnSpc>
                <a:spcPct val="150000"/>
              </a:lnSpc>
            </a:pPr>
            <a:r>
              <a:rPr lang="tr-TR" sz="2000" b="1">
                <a:solidFill>
                  <a:schemeClr val="bg1"/>
                </a:solidFill>
                <a:latin typeface="Arial" panose="020B0604020202020204" pitchFamily="34" charset="0"/>
                <a:cs typeface="Arial" panose="020B0604020202020204" pitchFamily="34" charset="0"/>
              </a:rPr>
              <a:t>	A si Umar jıdede sıḣuğ, sıd fedize zığeş’en  tham  yiş’en. Sıpsawew sikoxer, sikoreĺfıxer, sipḣu ,sipḣureĺfıxer, zeće şüzexete ze şüsĺeğuğame siguápe ḣunığ  yiuy  seáte kırioáğ.</a:t>
            </a:r>
          </a:p>
          <a:p>
            <a:pPr>
              <a:lnSpc>
                <a:spcPct val="150000"/>
              </a:lnSpc>
            </a:pPr>
            <a:r>
              <a:rPr lang="tr-TR" sz="2000" b="1">
                <a:solidFill>
                  <a:schemeClr val="bg1"/>
                </a:solidFill>
                <a:latin typeface="Arial" panose="020B0604020202020204" pitchFamily="34" charset="0"/>
                <a:cs typeface="Arial" panose="020B0604020202020204" pitchFamily="34" charset="0"/>
              </a:rPr>
              <a:t>‘’Ḣun séát , sişxere, sişupḣure make yazğeun  keqore thamafem tiwıne  kereqox’’ rioáğ.</a:t>
            </a:r>
          </a:p>
          <a:p>
            <a:pPr>
              <a:lnSpc>
                <a:spcPct val="150000"/>
              </a:lnSpc>
            </a:pPr>
            <a:r>
              <a:rPr lang="tr-TR" sz="2000" b="1">
                <a:solidFill>
                  <a:schemeClr val="bg1"/>
                </a:solidFill>
                <a:latin typeface="Arial" panose="020B0604020202020204" pitchFamily="34" charset="0"/>
                <a:cs typeface="Arial" panose="020B0604020202020204" pitchFamily="34" charset="0"/>
              </a:rPr>
              <a:t>Séáte  séáteşiṫumre  séáteşupḣumre keqore thamafe,  thawımaf mafem  şükeblağ yiuy make yariğeuğ.</a:t>
            </a:r>
          </a:p>
          <a:p>
            <a:pPr>
              <a:lnSpc>
                <a:spcPct val="150000"/>
              </a:lnSpc>
            </a:pPr>
            <a:r>
              <a:rPr lang="tr-TR" sz="2000" b="1">
                <a:solidFill>
                  <a:schemeClr val="bg1"/>
                </a:solidFill>
                <a:latin typeface="Arial" panose="020B0604020202020204" pitchFamily="34" charset="0"/>
                <a:cs typeface="Arial" panose="020B0604020202020204" pitchFamily="34" charset="0"/>
              </a:rPr>
              <a:t>Thawımaf pşıham seáteşıxer, seáteşupḣ, yaşhağusexer, yaćalexer, yapşaşexer, yağusexew  kıtfeqoağex.</a:t>
            </a:r>
          </a:p>
          <a:p>
            <a:pPr>
              <a:lnSpc>
                <a:spcPct val="150000"/>
              </a:lnSpc>
            </a:pPr>
            <a:r>
              <a:rPr lang="tr-TR" sz="2000" b="1">
                <a:solidFill>
                  <a:schemeClr val="bg1"/>
                </a:solidFill>
                <a:latin typeface="Arial" panose="020B0604020202020204" pitchFamily="34" charset="0"/>
                <a:cs typeface="Arial" panose="020B0604020202020204" pitchFamily="34" charset="0"/>
              </a:rPr>
              <a:t>Seáne kıtfeqoşt  haćeme yapapće  şelame, welibah, şipsi ṕaste yafiş’ığ. Şips ṕaster  séáneşıpḣum aşü’ew yeş’ıtiy  ay riğeş’ığ.</a:t>
            </a:r>
          </a:p>
          <a:p>
            <a:pPr>
              <a:lnSpc>
                <a:spcPct val="150000"/>
              </a:lnSpc>
            </a:pPr>
            <a:r>
              <a:rPr lang="tr-TR" sz="2000" b="1">
                <a:solidFill>
                  <a:schemeClr val="bg1"/>
                </a:solidFill>
                <a:latin typeface="Arial" panose="020B0604020202020204" pitchFamily="34" charset="0"/>
                <a:cs typeface="Arial" panose="020B0604020202020204" pitchFamily="34" charset="0"/>
              </a:rPr>
              <a:t>Şelamer zéş’ı zeḣum sişıpḣunehıj deapeağ. Seátejı zıfayem fede  wınağoşxew tızexese zéĺeğum be yiguápe ḣuğe.</a:t>
            </a:r>
          </a:p>
        </p:txBody>
      </p:sp>
    </p:spTree>
    <p:extLst>
      <p:ext uri="{BB962C8B-B14F-4D97-AF65-F5344CB8AC3E}">
        <p14:creationId xmlns:p14="http://schemas.microsoft.com/office/powerpoint/2010/main" val="2287431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3000">
        <p:split orient="vert"/>
      </p:transition>
    </mc:Choice>
    <mc:Fallback xmlns="">
      <p:transition spd="slow" advClick="0" advTm="23000">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71000">
              <a:schemeClr val="tx1"/>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03962390-F87E-436E-AB46-788AD48682D4}"/>
              </a:ext>
            </a:extLst>
          </p:cNvPr>
          <p:cNvSpPr>
            <a:spLocks noGrp="1"/>
          </p:cNvSpPr>
          <p:nvPr>
            <p:ph type="sldNum" sz="quarter" idx="12"/>
          </p:nvPr>
        </p:nvSpPr>
        <p:spPr/>
        <p:txBody>
          <a:bodyPr/>
          <a:lstStyle/>
          <a:p>
            <a:pPr>
              <a:defRPr/>
            </a:pPr>
            <a:fld id="{05A318E0-4E90-493D-8767-BED06CCDA485}" type="slidenum">
              <a:rPr lang="tr-TR" smtClean="0"/>
              <a:pPr>
                <a:defRPr/>
              </a:pPr>
              <a:t>58</a:t>
            </a:fld>
            <a:endParaRPr lang="tr-TR"/>
          </a:p>
        </p:txBody>
      </p:sp>
      <p:sp>
        <p:nvSpPr>
          <p:cNvPr id="3" name="Dikdörtgen 2">
            <a:extLst>
              <a:ext uri="{FF2B5EF4-FFF2-40B4-BE49-F238E27FC236}">
                <a16:creationId xmlns:a16="http://schemas.microsoft.com/office/drawing/2014/main" id="{7570F6A7-3556-4A7A-BE43-1A403D84C4BF}"/>
              </a:ext>
            </a:extLst>
          </p:cNvPr>
          <p:cNvSpPr/>
          <p:nvPr/>
        </p:nvSpPr>
        <p:spPr>
          <a:xfrm>
            <a:off x="551384" y="-32375"/>
            <a:ext cx="11377264" cy="6988452"/>
          </a:xfrm>
          <a:prstGeom prst="rect">
            <a:avLst/>
          </a:prstGeom>
        </p:spPr>
        <p:txBody>
          <a:bodyPr wrap="square">
            <a:spAutoFit/>
          </a:bodyPr>
          <a:lstStyle/>
          <a:p>
            <a:pPr>
              <a:lnSpc>
                <a:spcPct val="150000"/>
              </a:lnSpc>
              <a:spcAft>
                <a:spcPts val="800"/>
              </a:spcAft>
            </a:pPr>
            <a:r>
              <a:rPr lang="tr-TR" sz="2400">
                <a:solidFill>
                  <a:srgbClr val="1B1B1B"/>
                </a:solidFill>
                <a:latin typeface="Arial" panose="020B0604020202020204" pitchFamily="34" charset="0"/>
                <a:ea typeface="Calibri" panose="020F0502020204030204" pitchFamily="34" charset="0"/>
                <a:cs typeface="Times New Roman" panose="02020603050405020304" pitchFamily="18" charset="0"/>
              </a:rPr>
              <a:t>BĞUXER</a:t>
            </a:r>
            <a:endParaRPr lang="tr-TR" sz="120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2400">
                <a:solidFill>
                  <a:srgbClr val="1B1B1B"/>
                </a:solidFill>
                <a:latin typeface="Arial" panose="020B0604020202020204" pitchFamily="34" charset="0"/>
                <a:ea typeface="Calibri" panose="020F0502020204030204" pitchFamily="34" charset="0"/>
                <a:cs typeface="Times New Roman" panose="02020603050405020304" pitchFamily="18" charset="0"/>
              </a:rPr>
              <a:t>Sinemis şecağowıjım yecaṕem kićıjığ. Yigupağew yéáne;    Se bğuxer zezğeş’eşürep yiuy fethawısxağ. Yéáne ‘’ar wigukémığaw pçıhaşha wéáte kızıqojıće kıpfioten’’ yioáğ. Yéáte kızeqojım </a:t>
            </a:r>
            <a:endParaRPr lang="tr-TR" sz="120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2400">
                <a:solidFill>
                  <a:srgbClr val="1B1B1B"/>
                </a:solidFill>
                <a:latin typeface="Arial" panose="020B0604020202020204" pitchFamily="34" charset="0"/>
                <a:ea typeface="Calibri" panose="020F0502020204030204" pitchFamily="34" charset="0"/>
                <a:cs typeface="Times New Roman" panose="02020603050405020304" pitchFamily="18" charset="0"/>
              </a:rPr>
              <a:t>  Sinemis ‘’ Wigupe tığaṕem febğazew wızıwıçüće wisemegu kıfezırer tığekoćıṕe, wicabğu kıfezıre tığekohaṕe wićıbı kıfezırer tığemıwe, wigupiy teğaṕe yioáğ.</a:t>
            </a:r>
            <a:endParaRPr lang="tr-TR" sz="120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2400">
                <a:solidFill>
                  <a:srgbClr val="1B1B1B"/>
                </a:solidFill>
                <a:latin typeface="Arial" panose="020B0604020202020204" pitchFamily="34" charset="0"/>
                <a:ea typeface="Calibri" panose="020F0502020204030204" pitchFamily="34" charset="0"/>
                <a:cs typeface="Times New Roman" panose="02020603050405020304" pitchFamily="18" charset="0"/>
              </a:rPr>
              <a:t>Sinemis; ‘’se cabğumre semegumre sış’erep’’ zéom; yéáte; se siše Canberk. C makemće kéje, cabğuriy c makemće kéje arıme mır wéát. Wéáne yišer Setenay S makemće kéje semeguriy  S makemće kéje arıme mıriy wéán yiuy yipşaşe bğuher, cabğur semegur riğeş’ağ. Sinemis yéáne yidiyi şerişe quıy mır séát , mır séán yiuy yéáne cabğumre semegumre riğeĺeğuğ. Yéánıy a se sipşeşedax yiuy yişhare yinapere a kışifiy şü’ı kiĺeğuğ.</a:t>
            </a:r>
            <a:endParaRPr lang="tr-TR"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71881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advClick="0" advTm="16000">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71000">
              <a:schemeClr val="tx1"/>
            </a:gs>
            <a:gs pos="100000">
              <a:schemeClr val="accent6">
                <a:lumMod val="40000"/>
                <a:lumOff val="60000"/>
              </a:schemeClr>
            </a:gs>
          </a:gsLst>
          <a:lin ang="5400000" scaled="1"/>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747109" y="6311761"/>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59</a:t>
            </a:fld>
            <a:endParaRPr lang="en-US" sz="1600" b="1">
              <a:solidFill>
                <a:schemeClr val="bg1"/>
              </a:solidFill>
            </a:endParaRPr>
          </a:p>
        </p:txBody>
      </p:sp>
      <p:sp>
        <p:nvSpPr>
          <p:cNvPr id="2" name="Dikdörtgen 1">
            <a:extLst>
              <a:ext uri="{FF2B5EF4-FFF2-40B4-BE49-F238E27FC236}">
                <a16:creationId xmlns:a16="http://schemas.microsoft.com/office/drawing/2014/main" id="{925F2E7D-81FA-48A2-9656-73B3BE0DEBC6}"/>
              </a:ext>
            </a:extLst>
          </p:cNvPr>
          <p:cNvSpPr/>
          <p:nvPr/>
        </p:nvSpPr>
        <p:spPr>
          <a:xfrm>
            <a:off x="407368" y="136525"/>
            <a:ext cx="11666512" cy="7139198"/>
          </a:xfrm>
          <a:prstGeom prst="rect">
            <a:avLst/>
          </a:prstGeom>
        </p:spPr>
        <p:txBody>
          <a:bodyPr wrap="square">
            <a:spAutoFit/>
          </a:bodyPr>
          <a:lstStyle/>
          <a:p>
            <a:pPr algn="ctr">
              <a:lnSpc>
                <a:spcPct val="150000"/>
              </a:lnSpc>
            </a:pPr>
            <a:r>
              <a:rPr lang="tr-TR" sz="2200" b="1">
                <a:solidFill>
                  <a:schemeClr val="bg1"/>
                </a:solidFill>
                <a:latin typeface="Arial" panose="020B0604020202020204" pitchFamily="34" charset="0"/>
                <a:ea typeface="Calibri" panose="020F0502020204030204" pitchFamily="34" charset="0"/>
                <a:cs typeface="Arial" panose="020B0604020202020204" pitchFamily="34" charset="0"/>
              </a:rPr>
              <a:t> </a:t>
            </a:r>
            <a:r>
              <a:rPr lang="tr-TR" sz="2200" b="1">
                <a:solidFill>
                  <a:schemeClr val="bg1"/>
                </a:solidFill>
                <a:latin typeface="Arial" panose="020B0604020202020204" pitchFamily="34" charset="0"/>
                <a:cs typeface="Arial" panose="020B0604020202020204" pitchFamily="34" charset="0"/>
              </a:rPr>
              <a:t>NISAŞE</a:t>
            </a:r>
          </a:p>
          <a:p>
            <a:pPr>
              <a:lnSpc>
                <a:spcPct val="150000"/>
              </a:lnSpc>
            </a:pPr>
            <a:r>
              <a:rPr lang="tr-TR" sz="2200" b="1">
                <a:solidFill>
                  <a:schemeClr val="bg1"/>
                </a:solidFill>
                <a:latin typeface="Arial" panose="020B0604020202020204" pitchFamily="34" charset="0"/>
                <a:cs typeface="Arial" panose="020B0604020202020204" pitchFamily="34" charset="0"/>
              </a:rPr>
              <a:t>	Nepe tikoáce nısaşexer Hatkoxeme yapḣu yaşenew keqoáğex. Nısaşexeme koácem make ğeow zı ćalere zı pşaşere kağeqoáğ. Pşaşer; sırıf, yişhaśı ğojı, yićiy ğeṫırğoáğ, yinexer şḣoánṫe, yiapk ĺepk zediştew cane wıśışöre çöake pĺıjı gore şığığ. Ćaleriy, ćehı, yişhaśı şüšew dejıyağ. Yinexer nağo, jace ṫequ’  tét. Sinemre, Ali zeğusexew nısaşexer rağeblağenew zedeqoáğex. Başe témış’ew nısaşexer wıne pşeum kıuhağex. </a:t>
            </a:r>
          </a:p>
          <a:p>
            <a:pPr>
              <a:lnSpc>
                <a:spcPct val="150000"/>
              </a:lnSpc>
            </a:pPr>
            <a:r>
              <a:rPr lang="tr-TR" sz="2200" b="1">
                <a:solidFill>
                  <a:schemeClr val="bg1"/>
                </a:solidFill>
                <a:latin typeface="Arial" panose="020B0604020202020204" pitchFamily="34" charset="0"/>
                <a:cs typeface="Arial" panose="020B0604020202020204" pitchFamily="34" charset="0"/>
              </a:rPr>
              <a:t>	Nısaşeme yathamate ḱum kızerićew, tithamate Mecit peğoćıy riğebleğağ. Mecit wedıšıqu’. Axeme yathamate pao şüše şığew zı ĺı yinıj. Yathamate goáźiy, ṫequ’ bıtew, pşerew, zı ĺı ćaḱo şıtığ.</a:t>
            </a:r>
          </a:p>
          <a:p>
            <a:pPr>
              <a:lnSpc>
                <a:spcPct val="150000"/>
              </a:lnSpc>
            </a:pPr>
            <a:r>
              <a:rPr lang="tr-TR" sz="2200" b="1">
                <a:solidFill>
                  <a:schemeClr val="bg1"/>
                </a:solidFill>
                <a:latin typeface="Arial" panose="020B0604020202020204" pitchFamily="34" charset="0"/>
                <a:cs typeface="Arial" panose="020B0604020202020204" pitchFamily="34" charset="0"/>
              </a:rPr>
              <a:t>	Zeće zexetew kulaćem dahaxiy, şışxağex. Cegu yaş’ığ, ćale pşaşexer zepseĺığoáğex. Nısaşexeme; nıser koácem daşiy, dećıjığex. Kezışiy, daquy tham bın wınağo tḣejew yeş’ıx. </a:t>
            </a:r>
          </a:p>
          <a:p>
            <a:pPr>
              <a:lnSpc>
                <a:spcPct val="150000"/>
              </a:lnSpc>
            </a:pPr>
            <a:endParaRPr lang="tr-TR" sz="22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55923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3000">
        <p:split orient="vert"/>
      </p:transition>
    </mc:Choice>
    <mc:Fallback xmlns="">
      <p:transition spd="slow" advClick="0" advTm="23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2226" name="Picture 2" descr="IMG_0128"/>
          <p:cNvPicPr>
            <a:picLocks noChangeAspect="1" noChangeArrowheads="1"/>
          </p:cNvPicPr>
          <p:nvPr/>
        </p:nvPicPr>
        <p:blipFill>
          <a:blip r:embed="rId3" cstate="print"/>
          <a:srcRect/>
          <a:stretch>
            <a:fillRect/>
          </a:stretch>
        </p:blipFill>
        <p:spPr bwMode="auto">
          <a:xfrm>
            <a:off x="6667500" y="260350"/>
            <a:ext cx="3532188" cy="2647950"/>
          </a:xfrm>
          <a:prstGeom prst="rect">
            <a:avLst/>
          </a:prstGeom>
          <a:noFill/>
          <a:ln w="9525">
            <a:noFill/>
            <a:miter lim="800000"/>
            <a:headEnd/>
            <a:tailEnd/>
          </a:ln>
        </p:spPr>
      </p:pic>
      <p:pic>
        <p:nvPicPr>
          <p:cNvPr id="52227" name="Picture 3" descr="IMG_0129"/>
          <p:cNvPicPr>
            <a:picLocks noChangeAspect="1" noChangeArrowheads="1"/>
          </p:cNvPicPr>
          <p:nvPr/>
        </p:nvPicPr>
        <p:blipFill>
          <a:blip r:embed="rId4" cstate="print"/>
          <a:srcRect/>
          <a:stretch>
            <a:fillRect/>
          </a:stretch>
        </p:blipFill>
        <p:spPr bwMode="auto">
          <a:xfrm>
            <a:off x="2276475" y="260350"/>
            <a:ext cx="3532188" cy="2647950"/>
          </a:xfrm>
          <a:prstGeom prst="rect">
            <a:avLst/>
          </a:prstGeom>
          <a:noFill/>
          <a:ln w="9525">
            <a:noFill/>
            <a:miter lim="800000"/>
            <a:headEnd/>
            <a:tailEnd/>
          </a:ln>
        </p:spPr>
      </p:pic>
      <p:pic>
        <p:nvPicPr>
          <p:cNvPr id="52228" name="Picture 4" descr="IMG_0130"/>
          <p:cNvPicPr>
            <a:picLocks noChangeAspect="1" noChangeArrowheads="1"/>
          </p:cNvPicPr>
          <p:nvPr/>
        </p:nvPicPr>
        <p:blipFill>
          <a:blip r:embed="rId5" cstate="print"/>
          <a:srcRect/>
          <a:stretch>
            <a:fillRect/>
          </a:stretch>
        </p:blipFill>
        <p:spPr bwMode="auto">
          <a:xfrm>
            <a:off x="2208216" y="3573463"/>
            <a:ext cx="3532187" cy="2647950"/>
          </a:xfrm>
          <a:prstGeom prst="rect">
            <a:avLst/>
          </a:prstGeom>
          <a:noFill/>
          <a:ln w="9525">
            <a:noFill/>
            <a:miter lim="800000"/>
            <a:headEnd/>
            <a:tailEnd/>
          </a:ln>
        </p:spPr>
      </p:pic>
      <p:pic>
        <p:nvPicPr>
          <p:cNvPr id="52229" name="Picture 5" descr="IMG_0131"/>
          <p:cNvPicPr>
            <a:picLocks noChangeAspect="1" noChangeArrowheads="1"/>
          </p:cNvPicPr>
          <p:nvPr/>
        </p:nvPicPr>
        <p:blipFill>
          <a:blip r:embed="rId6" cstate="print"/>
          <a:srcRect/>
          <a:stretch>
            <a:fillRect/>
          </a:stretch>
        </p:blipFill>
        <p:spPr bwMode="auto">
          <a:xfrm>
            <a:off x="6667500" y="3660775"/>
            <a:ext cx="3532188" cy="2647950"/>
          </a:xfrm>
          <a:prstGeom prst="rect">
            <a:avLst/>
          </a:prstGeom>
          <a:noFill/>
          <a:ln w="9525">
            <a:noFill/>
            <a:miter lim="800000"/>
            <a:headEnd/>
            <a:tailEnd/>
          </a:ln>
        </p:spPr>
      </p:pic>
      <p:sp>
        <p:nvSpPr>
          <p:cNvPr id="901126" name="Rectangle 6"/>
          <p:cNvSpPr>
            <a:spLocks noChangeArrowheads="1"/>
          </p:cNvSpPr>
          <p:nvPr/>
        </p:nvSpPr>
        <p:spPr bwMode="auto">
          <a:xfrm>
            <a:off x="2854325" y="2922588"/>
            <a:ext cx="2089150"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TÉT            </a:t>
            </a:r>
          </a:p>
          <a:p>
            <a:pPr algn="ctr">
              <a:lnSpc>
                <a:spcPct val="80000"/>
              </a:lnSpc>
              <a:spcBef>
                <a:spcPct val="20000"/>
              </a:spcBef>
              <a:buClr>
                <a:schemeClr val="hlink"/>
              </a:buClr>
              <a:buSzPct val="70000"/>
            </a:pPr>
            <a:endParaRPr lang="tr-TR" sz="2400" b="1">
              <a:solidFill>
                <a:schemeClr val="bg1"/>
              </a:solidFill>
            </a:endParaRPr>
          </a:p>
        </p:txBody>
      </p:sp>
      <p:sp>
        <p:nvSpPr>
          <p:cNvPr id="901127" name="Rectangle 7"/>
          <p:cNvSpPr>
            <a:spLocks noChangeArrowheads="1"/>
          </p:cNvSpPr>
          <p:nvPr/>
        </p:nvSpPr>
        <p:spPr bwMode="auto">
          <a:xfrm>
            <a:off x="7391400" y="2924178"/>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TÉĹ             </a:t>
            </a:r>
          </a:p>
          <a:p>
            <a:pPr algn="ctr">
              <a:lnSpc>
                <a:spcPct val="80000"/>
              </a:lnSpc>
              <a:spcBef>
                <a:spcPct val="20000"/>
              </a:spcBef>
              <a:buClr>
                <a:schemeClr val="hlink"/>
              </a:buClr>
              <a:buSzPct val="70000"/>
            </a:pPr>
            <a:endParaRPr lang="tr-TR" sz="2400" b="1">
              <a:solidFill>
                <a:schemeClr val="bg1"/>
              </a:solidFill>
            </a:endParaRPr>
          </a:p>
        </p:txBody>
      </p:sp>
      <p:sp>
        <p:nvSpPr>
          <p:cNvPr id="901128" name="Rectangle 8"/>
          <p:cNvSpPr>
            <a:spLocks noChangeArrowheads="1"/>
          </p:cNvSpPr>
          <p:nvPr/>
        </p:nvSpPr>
        <p:spPr bwMode="auto">
          <a:xfrm>
            <a:off x="3000375" y="6237288"/>
            <a:ext cx="2089150"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GOT            </a:t>
            </a:r>
          </a:p>
          <a:p>
            <a:pPr algn="ctr">
              <a:lnSpc>
                <a:spcPct val="80000"/>
              </a:lnSpc>
              <a:spcBef>
                <a:spcPct val="20000"/>
              </a:spcBef>
              <a:buClr>
                <a:schemeClr val="hlink"/>
              </a:buClr>
              <a:buSzPct val="70000"/>
            </a:pPr>
            <a:endParaRPr lang="tr-TR" sz="2400" b="1">
              <a:solidFill>
                <a:schemeClr val="bg1"/>
              </a:solidFill>
            </a:endParaRPr>
          </a:p>
        </p:txBody>
      </p:sp>
      <p:sp>
        <p:nvSpPr>
          <p:cNvPr id="901129" name="Rectangle 9"/>
          <p:cNvSpPr>
            <a:spLocks noChangeArrowheads="1"/>
          </p:cNvSpPr>
          <p:nvPr/>
        </p:nvSpPr>
        <p:spPr bwMode="auto">
          <a:xfrm>
            <a:off x="7464425" y="6308728"/>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GOĹ            </a:t>
            </a:r>
          </a:p>
          <a:p>
            <a:pPr algn="ctr">
              <a:lnSpc>
                <a:spcPct val="80000"/>
              </a:lnSpc>
              <a:spcBef>
                <a:spcPct val="20000"/>
              </a:spcBef>
              <a:buClr>
                <a:schemeClr val="hlink"/>
              </a:buClr>
              <a:buSzPct val="70000"/>
            </a:pPr>
            <a:endParaRPr lang="tr-TR" sz="2400" b="1">
              <a:solidFill>
                <a:schemeClr val="bg1"/>
              </a:solidFill>
            </a:endParaRPr>
          </a:p>
        </p:txBody>
      </p:sp>
      <p:sp>
        <p:nvSpPr>
          <p:cNvPr id="14" name="Rectangle 5"/>
          <p:cNvSpPr>
            <a:spLocks noChangeArrowheads="1"/>
          </p:cNvSpPr>
          <p:nvPr/>
        </p:nvSpPr>
        <p:spPr bwMode="auto">
          <a:xfrm>
            <a:off x="4595805" y="6081738"/>
            <a:ext cx="3209925" cy="561975"/>
          </a:xfrm>
          <a:prstGeom prst="rect">
            <a:avLst/>
          </a:prstGeom>
          <a:noFill/>
          <a:ln w="9525">
            <a:noFill/>
            <a:miter lim="800000"/>
            <a:headEnd/>
            <a:tailEnd/>
          </a:ln>
        </p:spPr>
        <p:txBody>
          <a:bodyPr anchor="ctr"/>
          <a:lstStyle/>
          <a:p>
            <a:pPr algn="ctr"/>
            <a:r>
              <a:rPr lang="tr-TR" sz="1200">
                <a:solidFill>
                  <a:schemeClr val="bg1"/>
                </a:solidFill>
                <a:latin typeface="Times New Roman" pitchFamily="18" charset="0"/>
              </a:rPr>
              <a:t>www.danef.com</a:t>
            </a:r>
          </a:p>
        </p:txBody>
      </p:sp>
      <p:sp>
        <p:nvSpPr>
          <p:cNvPr id="13"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6</a:t>
            </a:fld>
            <a:endParaRPr lang="en-US" sz="1600" b="1">
              <a:solidFill>
                <a:schemeClr val="bg1"/>
              </a:solidFill>
            </a:endParaRPr>
          </a:p>
        </p:txBody>
      </p:sp>
      <p:sp>
        <p:nvSpPr>
          <p:cNvPr id="16" name="Rectangle 6"/>
          <p:cNvSpPr>
            <a:spLocks noChangeArrowheads="1"/>
          </p:cNvSpPr>
          <p:nvPr/>
        </p:nvSpPr>
        <p:spPr bwMode="auto">
          <a:xfrm>
            <a:off x="4727848" y="3068960"/>
            <a:ext cx="2665214"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1800" b="1" i="1">
                <a:solidFill>
                  <a:schemeClr val="accent6">
                    <a:lumMod val="50000"/>
                  </a:schemeClr>
                </a:solidFill>
              </a:rPr>
              <a:t>        k o n u m l a r</a:t>
            </a:r>
          </a:p>
        </p:txBody>
      </p:sp>
    </p:spTree>
    <p:extLst>
      <p:ext uri="{BB962C8B-B14F-4D97-AF65-F5344CB8AC3E}">
        <p14:creationId xmlns:p14="http://schemas.microsoft.com/office/powerpoint/2010/main" val="4134547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3000">
        <p:split orient="vert"/>
      </p:transition>
    </mc:Choice>
    <mc:Fallback xmlns="">
      <p:transition spd="slow" advClick="0" advTm="1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01126"/>
                                        </p:tgtEl>
                                        <p:attrNameLst>
                                          <p:attrName>style.visibility</p:attrName>
                                        </p:attrNameLst>
                                      </p:cBhvr>
                                      <p:to>
                                        <p:strVal val="visible"/>
                                      </p:to>
                                    </p:set>
                                    <p:anim calcmode="lin" valueType="num">
                                      <p:cBhvr additive="base">
                                        <p:cTn id="7" dur="2000" fill="hold"/>
                                        <p:tgtEl>
                                          <p:spTgt spid="901126"/>
                                        </p:tgtEl>
                                        <p:attrNameLst>
                                          <p:attrName>ppt_x</p:attrName>
                                        </p:attrNameLst>
                                      </p:cBhvr>
                                      <p:tavLst>
                                        <p:tav tm="0">
                                          <p:val>
                                            <p:strVal val="#ppt_x"/>
                                          </p:val>
                                        </p:tav>
                                        <p:tav tm="100000">
                                          <p:val>
                                            <p:strVal val="#ppt_x"/>
                                          </p:val>
                                        </p:tav>
                                      </p:tavLst>
                                    </p:anim>
                                    <p:anim calcmode="lin" valueType="num">
                                      <p:cBhvr additive="base">
                                        <p:cTn id="8" dur="2000" fill="hold"/>
                                        <p:tgtEl>
                                          <p:spTgt spid="901126"/>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901127"/>
                                        </p:tgtEl>
                                        <p:attrNameLst>
                                          <p:attrName>style.visibility</p:attrName>
                                        </p:attrNameLst>
                                      </p:cBhvr>
                                      <p:to>
                                        <p:strVal val="visible"/>
                                      </p:to>
                                    </p:set>
                                    <p:anim calcmode="lin" valueType="num">
                                      <p:cBhvr additive="base">
                                        <p:cTn id="12" dur="2000" fill="hold"/>
                                        <p:tgtEl>
                                          <p:spTgt spid="901127"/>
                                        </p:tgtEl>
                                        <p:attrNameLst>
                                          <p:attrName>ppt_x</p:attrName>
                                        </p:attrNameLst>
                                      </p:cBhvr>
                                      <p:tavLst>
                                        <p:tav tm="0">
                                          <p:val>
                                            <p:strVal val="#ppt_x"/>
                                          </p:val>
                                        </p:tav>
                                        <p:tav tm="100000">
                                          <p:val>
                                            <p:strVal val="#ppt_x"/>
                                          </p:val>
                                        </p:tav>
                                      </p:tavLst>
                                    </p:anim>
                                    <p:anim calcmode="lin" valueType="num">
                                      <p:cBhvr additive="base">
                                        <p:cTn id="13" dur="2000" fill="hold"/>
                                        <p:tgtEl>
                                          <p:spTgt spid="901127"/>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901128"/>
                                        </p:tgtEl>
                                        <p:attrNameLst>
                                          <p:attrName>style.visibility</p:attrName>
                                        </p:attrNameLst>
                                      </p:cBhvr>
                                      <p:to>
                                        <p:strVal val="visible"/>
                                      </p:to>
                                    </p:set>
                                    <p:anim calcmode="lin" valueType="num">
                                      <p:cBhvr additive="base">
                                        <p:cTn id="17" dur="2000" fill="hold"/>
                                        <p:tgtEl>
                                          <p:spTgt spid="901128"/>
                                        </p:tgtEl>
                                        <p:attrNameLst>
                                          <p:attrName>ppt_x</p:attrName>
                                        </p:attrNameLst>
                                      </p:cBhvr>
                                      <p:tavLst>
                                        <p:tav tm="0">
                                          <p:val>
                                            <p:strVal val="#ppt_x"/>
                                          </p:val>
                                        </p:tav>
                                        <p:tav tm="100000">
                                          <p:val>
                                            <p:strVal val="#ppt_x"/>
                                          </p:val>
                                        </p:tav>
                                      </p:tavLst>
                                    </p:anim>
                                    <p:anim calcmode="lin" valueType="num">
                                      <p:cBhvr additive="base">
                                        <p:cTn id="18" dur="2000" fill="hold"/>
                                        <p:tgtEl>
                                          <p:spTgt spid="901128"/>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901129"/>
                                        </p:tgtEl>
                                        <p:attrNameLst>
                                          <p:attrName>style.visibility</p:attrName>
                                        </p:attrNameLst>
                                      </p:cBhvr>
                                      <p:to>
                                        <p:strVal val="visible"/>
                                      </p:to>
                                    </p:set>
                                    <p:anim calcmode="lin" valueType="num">
                                      <p:cBhvr additive="base">
                                        <p:cTn id="22" dur="2000" fill="hold"/>
                                        <p:tgtEl>
                                          <p:spTgt spid="901129"/>
                                        </p:tgtEl>
                                        <p:attrNameLst>
                                          <p:attrName>ppt_x</p:attrName>
                                        </p:attrNameLst>
                                      </p:cBhvr>
                                      <p:tavLst>
                                        <p:tav tm="0">
                                          <p:val>
                                            <p:strVal val="#ppt_x"/>
                                          </p:val>
                                        </p:tav>
                                        <p:tav tm="100000">
                                          <p:val>
                                            <p:strVal val="#ppt_x"/>
                                          </p:val>
                                        </p:tav>
                                      </p:tavLst>
                                    </p:anim>
                                    <p:anim calcmode="lin" valueType="num">
                                      <p:cBhvr additive="base">
                                        <p:cTn id="23" dur="2000" fill="hold"/>
                                        <p:tgtEl>
                                          <p:spTgt spid="901129"/>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2000" fill="hold"/>
                                        <p:tgtEl>
                                          <p:spTgt spid="16"/>
                                        </p:tgtEl>
                                        <p:attrNameLst>
                                          <p:attrName>ppt_x</p:attrName>
                                        </p:attrNameLst>
                                      </p:cBhvr>
                                      <p:tavLst>
                                        <p:tav tm="0">
                                          <p:val>
                                            <p:strVal val="#ppt_x"/>
                                          </p:val>
                                        </p:tav>
                                        <p:tav tm="100000">
                                          <p:val>
                                            <p:strVal val="#ppt_x"/>
                                          </p:val>
                                        </p:tav>
                                      </p:tavLst>
                                    </p:anim>
                                    <p:anim calcmode="lin" valueType="num">
                                      <p:cBhvr additive="base">
                                        <p:cTn id="28" dur="2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6" grpId="0"/>
      <p:bldP spid="901127" grpId="0"/>
      <p:bldP spid="901128" grpId="0"/>
      <p:bldP spid="901129"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71000">
              <a:schemeClr val="tx1"/>
            </a:gs>
            <a:gs pos="100000">
              <a:srgbClr val="FFE288"/>
            </a:gs>
          </a:gsLst>
          <a:lin ang="5400000" scaled="1"/>
        </a:gra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747109" y="6311761"/>
            <a:ext cx="6481763" cy="576263"/>
          </a:xfrm>
          <a:prstGeom prst="rect">
            <a:avLst/>
          </a:prstGeom>
          <a:noFill/>
          <a:ln w="9525">
            <a:noFill/>
            <a:miter lim="800000"/>
            <a:headEnd/>
            <a:tailEnd/>
          </a:ln>
        </p:spPr>
        <p:txBody>
          <a:bodyPr anchor="ct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tr-TR" sz="1400" b="0" i="0" u="none" strike="noStrike" kern="1200" cap="none" spc="0" normalizeH="0" baseline="0" noProof="0">
                <a:ln>
                  <a:noFill/>
                </a:ln>
                <a:solidFill>
                  <a:srgbClr val="44546A">
                    <a:lumMod val="50000"/>
                  </a:srgbClr>
                </a:solidFill>
                <a:effectLst/>
                <a:uLnTx/>
                <a:uFillTx/>
                <a:latin typeface="Arial Narrow" pitchFamily="34" charset="0"/>
                <a:ea typeface="+mn-ea"/>
                <a:cs typeface="+mn-cs"/>
              </a:rPr>
              <a:t>www.danef.com</a:t>
            </a:r>
          </a:p>
        </p:txBody>
      </p:sp>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1D4BC7-090A-4B5E-8546-AE29DADCE2E1}" type="slidenum">
              <a:rPr kumimoji="0" lang="en-US" sz="1600" b="1" i="0" u="none" strike="noStrike" kern="1200" cap="none" spc="0" normalizeH="0" baseline="0" noProof="0">
                <a:ln>
                  <a:noFill/>
                </a:ln>
                <a:solidFill>
                  <a:prstClr val="black"/>
                </a:solidFill>
                <a:effectLst/>
                <a:uLnTx/>
                <a:uFillTx/>
                <a:latin typeface="Garamond"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600" b="1"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2" name="Dikdörtgen 1">
            <a:extLst>
              <a:ext uri="{FF2B5EF4-FFF2-40B4-BE49-F238E27FC236}">
                <a16:creationId xmlns:a16="http://schemas.microsoft.com/office/drawing/2014/main" id="{925F2E7D-81FA-48A2-9656-73B3BE0DEBC6}"/>
              </a:ext>
            </a:extLst>
          </p:cNvPr>
          <p:cNvSpPr/>
          <p:nvPr/>
        </p:nvSpPr>
        <p:spPr>
          <a:xfrm>
            <a:off x="407368" y="136525"/>
            <a:ext cx="11666512" cy="6533905"/>
          </a:xfrm>
          <a:prstGeom prst="rect">
            <a:avLst/>
          </a:prstGeom>
        </p:spPr>
        <p:txBody>
          <a:bodyPr wrap="square">
            <a:spAutoFit/>
          </a:bodyPr>
          <a:lstStyle/>
          <a:p>
            <a:pPr algn="ctr">
              <a:lnSpc>
                <a:spcPct val="150000"/>
              </a:lnSpc>
              <a:spcAft>
                <a:spcPts val="800"/>
              </a:spcAft>
            </a:pPr>
            <a:r>
              <a:rPr kumimoji="0" lang="tr-TR" sz="22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lang="tr-TR" sz="2200">
                <a:solidFill>
                  <a:srgbClr val="1B1B1B"/>
                </a:solidFill>
                <a:latin typeface="Arial" panose="020B0604020202020204" pitchFamily="34" charset="0"/>
                <a:ea typeface="Calibri" panose="020F0502020204030204" pitchFamily="34" charset="0"/>
                <a:cs typeface="Times New Roman" panose="02020603050405020304" pitchFamily="18" charset="0"/>
              </a:rPr>
              <a:t>BĞUXER</a:t>
            </a:r>
            <a:endParaRPr lang="tr-TR" sz="220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2200">
                <a:solidFill>
                  <a:srgbClr val="1B1B1B"/>
                </a:solidFill>
                <a:latin typeface="Arial" panose="020B0604020202020204" pitchFamily="34" charset="0"/>
                <a:ea typeface="Calibri" panose="020F0502020204030204" pitchFamily="34" charset="0"/>
                <a:cs typeface="Times New Roman" panose="02020603050405020304" pitchFamily="18" charset="0"/>
              </a:rPr>
              <a:t>Sinemis şecağowıjım yecaṕem kićıjığ. Yigupağew yéáne;    Se bğuxer zezğeş’eşürep yiuy fethawısxağ. Yéáne ‘’ar wigukémığaw pçıhaşha wéáte kızıqojıće kıpfioten’’ yioáğ. Yéáte kızeqojım </a:t>
            </a:r>
            <a:endParaRPr lang="tr-TR" sz="220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2200">
                <a:solidFill>
                  <a:srgbClr val="1B1B1B"/>
                </a:solidFill>
                <a:latin typeface="Arial" panose="020B0604020202020204" pitchFamily="34" charset="0"/>
                <a:ea typeface="Calibri" panose="020F0502020204030204" pitchFamily="34" charset="0"/>
                <a:cs typeface="Times New Roman" panose="02020603050405020304" pitchFamily="18" charset="0"/>
              </a:rPr>
              <a:t>  Sinemis ‘’ Wigupe tığaṕem febğazew wızıwıçüće wisemegu kıfezırer tığekoćıṕe, wicabğu kıfezıre tığekohaṕe wićıbı kıfezırer tığemıwe, wigupiy teğaṕe yioáğ.</a:t>
            </a:r>
            <a:endParaRPr lang="tr-TR" sz="220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2200">
                <a:solidFill>
                  <a:srgbClr val="1B1B1B"/>
                </a:solidFill>
                <a:latin typeface="Arial" panose="020B0604020202020204" pitchFamily="34" charset="0"/>
                <a:ea typeface="Calibri" panose="020F0502020204030204" pitchFamily="34" charset="0"/>
                <a:cs typeface="Times New Roman" panose="02020603050405020304" pitchFamily="18" charset="0"/>
              </a:rPr>
              <a:t>Sinemis; ‘’se cabğumre semegumre sış’erep’’ zéom; yéáte; se siše Canberk. C makemće kéje, cabğuriy c makemće kéje arıme mır wéát. Wéáne yišer Setenay S makemće kéje semeguriy  S makemće kéje arıme mıriy wéán yiuy yipşaşe bğuher, cabğur semegur riğeş’ağ. Sinemis yéáne yidiyi şerişe quıy mır séát , mır séán yiuy yéáne cabğumre semegumre riğeĺeğuğ. Yéánıy a se sipşeşedax yiuy yişhare yinapere a kışifiy şü’ı kiĺeğuğ.</a:t>
            </a:r>
            <a:endParaRPr lang="tr-TR" sz="22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tr-TR"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94943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3000">
        <p:split orient="vert"/>
      </p:transition>
    </mc:Choice>
    <mc:Fallback xmlns="">
      <p:transition spd="slow" advClick="0" advTm="23000">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747109" y="6311761"/>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graphicFrame>
        <p:nvGraphicFramePr>
          <p:cNvPr id="7" name="Table 6"/>
          <p:cNvGraphicFramePr>
            <a:graphicFrameLocks noGrp="1"/>
          </p:cNvGraphicFramePr>
          <p:nvPr/>
        </p:nvGraphicFramePr>
        <p:xfrm>
          <a:off x="479376" y="620692"/>
          <a:ext cx="11089232" cy="5832651"/>
        </p:xfrm>
        <a:graphic>
          <a:graphicData uri="http://schemas.openxmlformats.org/drawingml/2006/table">
            <a:tbl>
              <a:tblPr>
                <a:tableStyleId>{16D9F66E-5EB9-4882-86FB-DCBF35E3C3E4}</a:tableStyleId>
              </a:tblPr>
              <a:tblGrid>
                <a:gridCol w="5596435">
                  <a:extLst>
                    <a:ext uri="{9D8B030D-6E8A-4147-A177-3AD203B41FA5}">
                      <a16:colId xmlns:a16="http://schemas.microsoft.com/office/drawing/2014/main" val="20000"/>
                    </a:ext>
                  </a:extLst>
                </a:gridCol>
                <a:gridCol w="5492797">
                  <a:extLst>
                    <a:ext uri="{9D8B030D-6E8A-4147-A177-3AD203B41FA5}">
                      <a16:colId xmlns:a16="http://schemas.microsoft.com/office/drawing/2014/main" val="20001"/>
                    </a:ext>
                  </a:extLst>
                </a:gridCol>
              </a:tblGrid>
              <a:tr h="530241">
                <a:tc gridSpan="2">
                  <a:txBody>
                    <a:bodyPr/>
                    <a:lstStyle/>
                    <a:p>
                      <a:pPr algn="ctr" rtl="0" fontAlgn="b"/>
                      <a:r>
                        <a:rPr lang="tr-TR" sz="3200" b="1" u="none" strike="noStrike">
                          <a:latin typeface="Arial Unicode MS" pitchFamily="34" charset="-128"/>
                          <a:ea typeface="Arial Unicode MS" pitchFamily="34" charset="-128"/>
                          <a:cs typeface="Arial Unicode MS" pitchFamily="34" charset="-128"/>
                        </a:rPr>
                        <a:t>  </a:t>
                      </a:r>
                      <a:r>
                        <a:rPr lang="tr-TR" sz="3200" b="1" i="0" u="none" strike="noStrike">
                          <a:solidFill>
                            <a:srgbClr val="FFFFFF"/>
                          </a:solidFill>
                          <a:latin typeface="Arial Unicode MS" pitchFamily="34" charset="-128"/>
                          <a:ea typeface="Arial Unicode MS" pitchFamily="34" charset="-128"/>
                          <a:cs typeface="Arial Unicode MS" pitchFamily="34" charset="-128"/>
                        </a:rPr>
                        <a:t>CÜMLELER / GUŞIEBLER</a:t>
                      </a:r>
                    </a:p>
                  </a:txBody>
                  <a:tcPr marL="9525" marR="9525" marT="9525" marB="0" anchor="b">
                    <a:solidFill>
                      <a:schemeClr val="accent6">
                        <a:lumMod val="75000"/>
                      </a:schemeClr>
                    </a:solidFill>
                  </a:tcPr>
                </a:tc>
                <a:tc hMerge="1">
                  <a:txBody>
                    <a:bodyPr/>
                    <a:lstStyle/>
                    <a:p>
                      <a:endParaRPr lang="tr-TR"/>
                    </a:p>
                  </a:txBody>
                  <a:tcPr/>
                </a:tc>
                <a:extLst>
                  <a:ext uri="{0D108BD9-81ED-4DB2-BD59-A6C34878D82A}">
                    <a16:rowId xmlns:a16="http://schemas.microsoft.com/office/drawing/2014/main" val="10000"/>
                  </a:ext>
                </a:extLst>
              </a:tr>
              <a:tr h="530241">
                <a:tc>
                  <a:txBody>
                    <a:bodyPr/>
                    <a:lstStyle/>
                    <a:p>
                      <a:pPr algn="l" fontAlgn="b"/>
                      <a:r>
                        <a:rPr lang="tr-TR" sz="2400" u="none" strike="noStrike">
                          <a:latin typeface="Arial Unicode MS" pitchFamily="34" charset="-128"/>
                          <a:ea typeface="Arial Unicode MS" pitchFamily="34" charset="-128"/>
                          <a:cs typeface="Arial Unicode MS" pitchFamily="34" charset="-128"/>
                        </a:rPr>
                        <a:t>  Hoş geldiniz</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Fesapş</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extLst>
                  <a:ext uri="{0D108BD9-81ED-4DB2-BD59-A6C34878D82A}">
                    <a16:rowId xmlns:a16="http://schemas.microsoft.com/office/drawing/2014/main" val="10001"/>
                  </a:ext>
                </a:extLst>
              </a:tr>
              <a:tr h="530241">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  Buyurun</a:t>
                      </a:r>
                    </a:p>
                  </a:txBody>
                  <a:tcPr marL="9525" marR="9525" marT="9525" marB="0" anchor="b"/>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  Şükéblağ</a:t>
                      </a:r>
                    </a:p>
                  </a:txBody>
                  <a:tcPr marL="9525" marR="9525" marT="9525" marB="0" anchor="b"/>
                </a:tc>
                <a:extLst>
                  <a:ext uri="{0D108BD9-81ED-4DB2-BD59-A6C34878D82A}">
                    <a16:rowId xmlns:a16="http://schemas.microsoft.com/office/drawing/2014/main" val="2229557493"/>
                  </a:ext>
                </a:extLst>
              </a:tr>
              <a:tr h="530241">
                <a:tc>
                  <a:txBody>
                    <a:bodyPr/>
                    <a:lstStyle/>
                    <a:p>
                      <a:pPr algn="l" fontAlgn="b"/>
                      <a:r>
                        <a:rPr lang="tr-TR" sz="2400" u="none" strike="noStrike">
                          <a:latin typeface="Arial Unicode MS" pitchFamily="34" charset="-128"/>
                          <a:ea typeface="Arial Unicode MS" pitchFamily="34" charset="-128"/>
                          <a:cs typeface="Arial Unicode MS" pitchFamily="34" charset="-128"/>
                        </a:rPr>
                        <a:t>  İyi akşamlar</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Şüpçıha</a:t>
                      </a:r>
                      <a:r>
                        <a:rPr lang="tr-TR" sz="2400" u="none" strike="noStrike">
                          <a:latin typeface="Arial Unicode MS" pitchFamily="34" charset="-128"/>
                          <a:ea typeface="Arial Unicode MS" pitchFamily="34" charset="-128"/>
                          <a:cs typeface="Arial Unicode MS" pitchFamily="34" charset="-128"/>
                        </a:rPr>
                        <a:t> şü`ı</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extLst>
                  <a:ext uri="{0D108BD9-81ED-4DB2-BD59-A6C34878D82A}">
                    <a16:rowId xmlns:a16="http://schemas.microsoft.com/office/drawing/2014/main" val="10002"/>
                  </a:ext>
                </a:extLst>
              </a:tr>
              <a:tr h="530241">
                <a:tc>
                  <a:txBody>
                    <a:bodyPr/>
                    <a:lstStyle/>
                    <a:p>
                      <a:pPr algn="l" fontAlgn="b"/>
                      <a:r>
                        <a:rPr lang="tr-TR" sz="2400" u="none" strike="noStrike">
                          <a:latin typeface="Arial Unicode MS" pitchFamily="34" charset="-128"/>
                          <a:ea typeface="Arial Unicode MS" pitchFamily="34" charset="-128"/>
                          <a:cs typeface="Arial Unicode MS" pitchFamily="34" charset="-128"/>
                        </a:rPr>
                        <a:t>  İyi geceler</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Wiçeş şü`ı</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extLst>
                  <a:ext uri="{0D108BD9-81ED-4DB2-BD59-A6C34878D82A}">
                    <a16:rowId xmlns:a16="http://schemas.microsoft.com/office/drawing/2014/main" val="10003"/>
                  </a:ext>
                </a:extLst>
              </a:tr>
              <a:tr h="530241">
                <a:tc>
                  <a:txBody>
                    <a:bodyPr/>
                    <a:lstStyle/>
                    <a:p>
                      <a:pPr algn="l" fontAlgn="b"/>
                      <a:r>
                        <a:rPr lang="tr-TR" sz="2400" u="none" strike="noStrike">
                          <a:latin typeface="Arial Unicode MS" pitchFamily="34" charset="-128"/>
                          <a:ea typeface="Arial Unicode MS" pitchFamily="34" charset="-128"/>
                          <a:cs typeface="Arial Unicode MS" pitchFamily="34" charset="-128"/>
                        </a:rPr>
                        <a:t>  İyi günler </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Wimafe </a:t>
                      </a:r>
                      <a:r>
                        <a:rPr lang="tr-TR" sz="2400" u="none" strike="noStrike" err="1">
                          <a:latin typeface="Arial Unicode MS" pitchFamily="34" charset="-128"/>
                          <a:ea typeface="Arial Unicode MS" pitchFamily="34" charset="-128"/>
                          <a:cs typeface="Arial Unicode MS" pitchFamily="34" charset="-128"/>
                        </a:rPr>
                        <a:t>şü`ı</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extLst>
                  <a:ext uri="{0D108BD9-81ED-4DB2-BD59-A6C34878D82A}">
                    <a16:rowId xmlns:a16="http://schemas.microsoft.com/office/drawing/2014/main" val="10004"/>
                  </a:ext>
                </a:extLst>
              </a:tr>
              <a:tr h="530241">
                <a:tc>
                  <a:txBody>
                    <a:bodyPr/>
                    <a:lstStyle/>
                    <a:p>
                      <a:pPr algn="l" fontAlgn="b"/>
                      <a:r>
                        <a:rPr lang="tr-TR" sz="2400" u="none" strike="noStrike">
                          <a:latin typeface="Arial Unicode MS" pitchFamily="34" charset="-128"/>
                          <a:ea typeface="Arial Unicode MS" pitchFamily="34" charset="-128"/>
                          <a:cs typeface="Arial Unicode MS" pitchFamily="34" charset="-128"/>
                        </a:rPr>
                        <a:t>  Günaydın  </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Wipçediy şü`ı</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extLst>
                  <a:ext uri="{0D108BD9-81ED-4DB2-BD59-A6C34878D82A}">
                    <a16:rowId xmlns:a16="http://schemas.microsoft.com/office/drawing/2014/main" val="10005"/>
                  </a:ext>
                </a:extLst>
              </a:tr>
              <a:tr h="530241">
                <a:tc>
                  <a:txBody>
                    <a:bodyPr/>
                    <a:lstStyle/>
                    <a:p>
                      <a:pPr algn="l" fontAlgn="b"/>
                      <a:r>
                        <a:rPr lang="tr-TR" sz="2400" u="none" strike="noStrike">
                          <a:latin typeface="Arial Unicode MS" pitchFamily="34" charset="-128"/>
                          <a:ea typeface="Arial Unicode MS" pitchFamily="34" charset="-128"/>
                          <a:cs typeface="Arial Unicode MS" pitchFamily="34" charset="-128"/>
                        </a:rPr>
                        <a:t>  Af edersin</a:t>
                      </a:r>
                      <a:r>
                        <a:rPr lang="tr-TR" sz="2400" u="none" strike="noStrike" baseline="0">
                          <a:latin typeface="Arial Unicode MS" pitchFamily="34" charset="-128"/>
                          <a:ea typeface="Arial Unicode MS" pitchFamily="34" charset="-128"/>
                          <a:cs typeface="Arial Unicode MS" pitchFamily="34" charset="-128"/>
                        </a:rPr>
                        <a:t> </a:t>
                      </a:r>
                      <a:r>
                        <a:rPr lang="tr-TR" sz="2400" u="none" strike="noStrike">
                          <a:latin typeface="Arial Unicode MS" pitchFamily="34" charset="-128"/>
                          <a:ea typeface="Arial Unicode MS" pitchFamily="34" charset="-128"/>
                          <a:cs typeface="Arial Unicode MS" pitchFamily="34" charset="-128"/>
                        </a:rPr>
                        <a:t>elimden bir şey gelmiyor.</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Kısfeğeğu</a:t>
                      </a:r>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sia</a:t>
                      </a:r>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ziy</a:t>
                      </a:r>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kiferep</a:t>
                      </a:r>
                      <a:r>
                        <a:rPr lang="tr-TR" sz="2400" u="none" strike="noStrike">
                          <a:latin typeface="Arial Unicode MS" pitchFamily="34" charset="-128"/>
                          <a:ea typeface="Arial Unicode MS" pitchFamily="34" charset="-128"/>
                          <a:cs typeface="Arial Unicode MS" pitchFamily="34" charset="-128"/>
                        </a:rPr>
                        <a:t>. </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extLst>
                  <a:ext uri="{0D108BD9-81ED-4DB2-BD59-A6C34878D82A}">
                    <a16:rowId xmlns:a16="http://schemas.microsoft.com/office/drawing/2014/main" val="10006"/>
                  </a:ext>
                </a:extLst>
              </a:tr>
              <a:tr h="530241">
                <a:tc>
                  <a:txBody>
                    <a:bodyPr/>
                    <a:lstStyle/>
                    <a:p>
                      <a:pPr algn="l" fontAlgn="b"/>
                      <a:r>
                        <a:rPr lang="tr-TR" sz="2400" u="none" strike="noStrike">
                          <a:latin typeface="Arial Unicode MS" pitchFamily="34" charset="-128"/>
                          <a:ea typeface="Arial Unicode MS" pitchFamily="34" charset="-128"/>
                          <a:cs typeface="Arial Unicode MS" pitchFamily="34" charset="-128"/>
                        </a:rPr>
                        <a:t>  Af</a:t>
                      </a:r>
                      <a:r>
                        <a:rPr lang="tr-TR" sz="2400" u="none" strike="noStrike" baseline="0">
                          <a:latin typeface="Arial Unicode MS" pitchFamily="34" charset="-128"/>
                          <a:ea typeface="Arial Unicode MS" pitchFamily="34" charset="-128"/>
                          <a:cs typeface="Arial Unicode MS" pitchFamily="34" charset="-128"/>
                        </a:rPr>
                        <a:t> edersin</a:t>
                      </a:r>
                      <a:r>
                        <a:rPr lang="tr-TR" sz="2400" u="none" strike="noStrike">
                          <a:latin typeface="Arial Unicode MS" pitchFamily="34" charset="-128"/>
                          <a:ea typeface="Arial Unicode MS" pitchFamily="34" charset="-128"/>
                          <a:cs typeface="Arial Unicode MS" pitchFamily="34" charset="-128"/>
                        </a:rPr>
                        <a:t> duyamadım.</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Kısfeğeğu</a:t>
                      </a:r>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zexesxığep</a:t>
                      </a:r>
                      <a:r>
                        <a:rPr lang="tr-TR" sz="2400" u="none" strike="noStrike">
                          <a:latin typeface="Arial Unicode MS" pitchFamily="34" charset="-128"/>
                          <a:ea typeface="Arial Unicode MS" pitchFamily="34" charset="-128"/>
                          <a:cs typeface="Arial Unicode MS" pitchFamily="34" charset="-128"/>
                        </a:rPr>
                        <a:t>.</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extLst>
                  <a:ext uri="{0D108BD9-81ED-4DB2-BD59-A6C34878D82A}">
                    <a16:rowId xmlns:a16="http://schemas.microsoft.com/office/drawing/2014/main" val="10007"/>
                  </a:ext>
                </a:extLst>
              </a:tr>
              <a:tr h="530241">
                <a:tc>
                  <a:txBody>
                    <a:bodyPr/>
                    <a:lstStyle/>
                    <a:p>
                      <a:pPr algn="l"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baseline="0">
                          <a:latin typeface="Arial Unicode MS" pitchFamily="34" charset="-128"/>
                          <a:ea typeface="Arial Unicode MS" pitchFamily="34" charset="-128"/>
                          <a:cs typeface="Arial Unicode MS" pitchFamily="34" charset="-128"/>
                        </a:rPr>
                        <a:t> Y</a:t>
                      </a:r>
                      <a:r>
                        <a:rPr lang="tr-TR" sz="2400" u="none" strike="noStrike">
                          <a:latin typeface="Arial Unicode MS" pitchFamily="34" charset="-128"/>
                          <a:ea typeface="Arial Unicode MS" pitchFamily="34" charset="-128"/>
                          <a:cs typeface="Arial Unicode MS" pitchFamily="34" charset="-128"/>
                        </a:rPr>
                        <a:t>ardım et</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Kızdeapeku</a:t>
                      </a:r>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kısdeapı</a:t>
                      </a:r>
                      <a:r>
                        <a:rPr lang="tr-TR" sz="2400" u="none" strike="noStrike">
                          <a:latin typeface="Arial Unicode MS" pitchFamily="34" charset="-128"/>
                          <a:ea typeface="Arial Unicode MS" pitchFamily="34" charset="-128"/>
                          <a:cs typeface="Arial Unicode MS" pitchFamily="34" charset="-128"/>
                        </a:rPr>
                        <a:t>`)</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tc>
                <a:extLst>
                  <a:ext uri="{0D108BD9-81ED-4DB2-BD59-A6C34878D82A}">
                    <a16:rowId xmlns:a16="http://schemas.microsoft.com/office/drawing/2014/main" val="10008"/>
                  </a:ext>
                </a:extLst>
              </a:tr>
              <a:tr h="530241">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  Müsait</a:t>
                      </a:r>
                      <a:r>
                        <a:rPr lang="tr-TR" sz="2400" b="0" i="0" u="none" strike="noStrike" baseline="0">
                          <a:solidFill>
                            <a:srgbClr val="000000"/>
                          </a:solidFill>
                          <a:latin typeface="Arial Unicode MS" pitchFamily="34" charset="-128"/>
                          <a:ea typeface="Arial Unicode MS" pitchFamily="34" charset="-128"/>
                          <a:cs typeface="Arial Unicode MS" pitchFamily="34" charset="-128"/>
                        </a:rPr>
                        <a:t> misin ( telefon konuşması )</a:t>
                      </a:r>
                      <a:r>
                        <a:rPr lang="tr-TR" sz="2400" b="0" i="0" u="none" strike="noStrike">
                          <a:solidFill>
                            <a:srgbClr val="000000"/>
                          </a:solidFill>
                          <a:latin typeface="Arial Unicode MS" pitchFamily="34" charset="-128"/>
                          <a:ea typeface="Arial Unicode MS" pitchFamily="34" charset="-128"/>
                          <a:cs typeface="Arial Unicode MS" pitchFamily="34" charset="-128"/>
                        </a:rPr>
                        <a:t>?	</a:t>
                      </a:r>
                    </a:p>
                  </a:txBody>
                  <a:tcPr marL="9525" marR="9525" marT="9525" marB="0" anchor="b"/>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  </a:t>
                      </a:r>
                      <a:r>
                        <a:rPr lang="tr-TR" sz="2400" b="0" i="0" u="none" strike="noStrike" err="1">
                          <a:solidFill>
                            <a:srgbClr val="000000"/>
                          </a:solidFill>
                          <a:latin typeface="Arial Unicode MS" pitchFamily="34" charset="-128"/>
                          <a:ea typeface="Arial Unicode MS" pitchFamily="34" charset="-128"/>
                          <a:cs typeface="Arial Unicode MS" pitchFamily="34" charset="-128"/>
                        </a:rPr>
                        <a:t>Yiğo</a:t>
                      </a:r>
                      <a:r>
                        <a:rPr lang="tr-TR" sz="2400" b="0" i="0" u="none" strike="noStrike">
                          <a:solidFill>
                            <a:srgbClr val="000000"/>
                          </a:solidFill>
                          <a:latin typeface="Arial Unicode MS" pitchFamily="34" charset="-128"/>
                          <a:ea typeface="Arial Unicode MS" pitchFamily="34" charset="-128"/>
                          <a:cs typeface="Arial Unicode MS" pitchFamily="34" charset="-128"/>
                        </a:rPr>
                        <a:t> wita?</a:t>
                      </a:r>
                    </a:p>
                  </a:txBody>
                  <a:tcPr marL="9525" marR="9525" marT="9525" marB="0" anchor="b"/>
                </a:tc>
                <a:extLst>
                  <a:ext uri="{0D108BD9-81ED-4DB2-BD59-A6C34878D82A}">
                    <a16:rowId xmlns:a16="http://schemas.microsoft.com/office/drawing/2014/main" val="10009"/>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61</a:t>
            </a:fld>
            <a:endParaRPr lang="en-US" sz="1600" b="1">
              <a:solidFill>
                <a:schemeClr val="bg1"/>
              </a:solidFill>
            </a:endParaRPr>
          </a:p>
        </p:txBody>
      </p:sp>
    </p:spTree>
    <p:extLst>
      <p:ext uri="{BB962C8B-B14F-4D97-AF65-F5344CB8AC3E}">
        <p14:creationId xmlns:p14="http://schemas.microsoft.com/office/powerpoint/2010/main" val="610853883"/>
      </p:ext>
    </p:extLst>
  </p:cSld>
  <p:clrMapOvr>
    <a:masterClrMapping/>
  </p:clrMapOvr>
  <mc:AlternateContent xmlns:mc="http://schemas.openxmlformats.org/markup-compatibility/2006" xmlns:p14="http://schemas.microsoft.com/office/powerpoint/2010/main">
    <mc:Choice Requires="p14">
      <p:transition spd="slow" p14:dur="1500" advClick="0" advTm="23000">
        <p:split orient="vert"/>
      </p:transition>
    </mc:Choice>
    <mc:Fallback xmlns="">
      <p:transition spd="slow" advClick="0" advTm="23000">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bwMode="auto"/>
        <p:txBody>
          <a:bodyPr vert="horz" lIns="91440" tIns="45720" rIns="91440" bIns="45720" numCol="1" rtlCol="0" anchorCtr="0" compatLnSpc="1">
            <a:prstTxWarp prst="textNoShape">
              <a:avLst/>
            </a:prstTxWarp>
            <a:normAutofit/>
          </a:bodyPr>
          <a:lstStyle/>
          <a:p>
            <a:pPr marL="0" marR="0" lvl="0" indent="0" defTabSz="914400" rtl="0" eaLnBrk="1" fontAlgn="base" latinLnBrk="0" hangingPunct="1">
              <a:spcBef>
                <a:spcPct val="0"/>
              </a:spcBef>
              <a:spcAft>
                <a:spcPts val="600"/>
              </a:spcAft>
              <a:buClrTx/>
              <a:buSzTx/>
              <a:buFontTx/>
              <a:buNone/>
              <a:tabLst/>
              <a:defRPr/>
            </a:pPr>
            <a:fld id="{271D4BC7-090A-4B5E-8546-AE29DADCE2E1}" type="slidenum">
              <a:rPr kumimoji="0" lang="en-US" b="1" i="0" u="none" strike="noStrike" kern="1200" cap="none" spc="0" normalizeH="0" baseline="0" noProof="0">
                <a:ln>
                  <a:noFill/>
                </a:ln>
                <a:solidFill>
                  <a:srgbClr val="FFFFFF"/>
                </a:solidFill>
                <a:effectLst/>
                <a:uLnTx/>
                <a:uFillTx/>
                <a:latin typeface="Garamond" pitchFamily="18" charset="0"/>
                <a:ea typeface="+mn-ea"/>
                <a:cs typeface="+mn-cs"/>
              </a:rPr>
              <a:pPr marL="0" marR="0" lvl="0" indent="0" defTabSz="914400" rtl="0" eaLnBrk="1" fontAlgn="base" latinLnBrk="0" hangingPunct="1">
                <a:spcBef>
                  <a:spcPct val="0"/>
                </a:spcBef>
                <a:spcAft>
                  <a:spcPts val="600"/>
                </a:spcAft>
                <a:buClrTx/>
                <a:buSzTx/>
                <a:buFontTx/>
                <a:buNone/>
                <a:tabLst/>
                <a:defRPr/>
              </a:pPr>
              <a:t>62</a:t>
            </a:fld>
            <a:endParaRPr kumimoji="0" lang="en-US" b="1"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6" name="Rectangle 5"/>
          <p:cNvSpPr>
            <a:spLocks noChangeArrowheads="1"/>
          </p:cNvSpPr>
          <p:nvPr/>
        </p:nvSpPr>
        <p:spPr bwMode="auto">
          <a:xfrm>
            <a:off x="2747109" y="6311761"/>
            <a:ext cx="6481763" cy="576263"/>
          </a:xfrm>
          <a:prstGeom prst="rect">
            <a:avLst/>
          </a:prstGeom>
          <a:noFill/>
          <a:ln w="9525">
            <a:noFill/>
            <a:miter lim="800000"/>
            <a:headEnd/>
            <a:tailEnd/>
          </a:ln>
        </p:spPr>
        <p:txBody>
          <a:bodyPr anchor="ctr"/>
          <a:lstStyle/>
          <a:p>
            <a:pPr marL="0" marR="0" lvl="0" indent="0" algn="ctr" defTabSz="914400" rtl="0" eaLnBrk="1" fontAlgn="base" latinLnBrk="0" hangingPunct="1">
              <a:lnSpc>
                <a:spcPct val="70000"/>
              </a:lnSpc>
              <a:spcBef>
                <a:spcPct val="0"/>
              </a:spcBef>
              <a:spcAft>
                <a:spcPts val="600"/>
              </a:spcAft>
              <a:buClrTx/>
              <a:buSzTx/>
              <a:buFontTx/>
              <a:buNone/>
              <a:tabLst/>
              <a:defRPr/>
            </a:pPr>
            <a:r>
              <a:rPr kumimoji="0" lang="tr-TR" sz="1400" b="0" i="0" u="none" strike="noStrike" kern="1200" cap="none" spc="0" normalizeH="0" baseline="0" noProof="0">
                <a:ln>
                  <a:noFill/>
                </a:ln>
                <a:solidFill>
                  <a:srgbClr val="44546A">
                    <a:lumMod val="50000"/>
                  </a:srgbClr>
                </a:solidFill>
                <a:effectLst/>
                <a:uLnTx/>
                <a:uFillTx/>
                <a:latin typeface="Arial Narrow" pitchFamily="34" charset="0"/>
                <a:ea typeface="+mn-ea"/>
                <a:cs typeface="+mn-cs"/>
              </a:rPr>
              <a:t>www.danef.com</a:t>
            </a:r>
          </a:p>
        </p:txBody>
      </p:sp>
      <p:graphicFrame>
        <p:nvGraphicFramePr>
          <p:cNvPr id="7" name="Table 6"/>
          <p:cNvGraphicFramePr>
            <a:graphicFrameLocks noGrp="1"/>
          </p:cNvGraphicFramePr>
          <p:nvPr>
            <p:extLst>
              <p:ext uri="{D42A27DB-BD31-4B8C-83A1-F6EECF244321}">
                <p14:modId xmlns:p14="http://schemas.microsoft.com/office/powerpoint/2010/main" val="2725042359"/>
              </p:ext>
            </p:extLst>
          </p:nvPr>
        </p:nvGraphicFramePr>
        <p:xfrm>
          <a:off x="479376" y="332656"/>
          <a:ext cx="11233248" cy="5812558"/>
        </p:xfrm>
        <a:graphic>
          <a:graphicData uri="http://schemas.openxmlformats.org/drawingml/2006/table">
            <a:tbl>
              <a:tblPr firstRow="1" bandRow="1">
                <a:tableStyleId>{16D9F66E-5EB9-4882-86FB-DCBF35E3C3E4}</a:tableStyleId>
              </a:tblPr>
              <a:tblGrid>
                <a:gridCol w="5669115">
                  <a:extLst>
                    <a:ext uri="{9D8B030D-6E8A-4147-A177-3AD203B41FA5}">
                      <a16:colId xmlns:a16="http://schemas.microsoft.com/office/drawing/2014/main" val="20000"/>
                    </a:ext>
                  </a:extLst>
                </a:gridCol>
                <a:gridCol w="5564133">
                  <a:extLst>
                    <a:ext uri="{9D8B030D-6E8A-4147-A177-3AD203B41FA5}">
                      <a16:colId xmlns:a16="http://schemas.microsoft.com/office/drawing/2014/main" val="20001"/>
                    </a:ext>
                  </a:extLst>
                </a:gridCol>
              </a:tblGrid>
              <a:tr h="627518">
                <a:tc gridSpan="2">
                  <a:txBody>
                    <a:bodyPr/>
                    <a:lstStyle/>
                    <a:p>
                      <a:pPr algn="ctr" rtl="0" fontAlgn="b"/>
                      <a:r>
                        <a:rPr lang="tr-TR" sz="2800" b="1" u="none" strike="noStrike">
                          <a:latin typeface="Arial Unicode MS" pitchFamily="34" charset="-128"/>
                          <a:ea typeface="Arial Unicode MS" pitchFamily="34" charset="-128"/>
                          <a:cs typeface="Arial Unicode MS" pitchFamily="34" charset="-128"/>
                        </a:rPr>
                        <a:t>  </a:t>
                      </a:r>
                      <a:r>
                        <a:rPr lang="tr-TR" sz="2800" b="1" i="0" u="none" strike="noStrike">
                          <a:solidFill>
                            <a:srgbClr val="FFFFFF"/>
                          </a:solidFill>
                          <a:latin typeface="Arial Unicode MS" pitchFamily="34" charset="-128"/>
                          <a:ea typeface="Arial Unicode MS" pitchFamily="34" charset="-128"/>
                          <a:cs typeface="Arial Unicode MS" pitchFamily="34" charset="-128"/>
                        </a:rPr>
                        <a:t>CÜMLELER / GUŞIEBLER</a:t>
                      </a:r>
                    </a:p>
                  </a:txBody>
                  <a:tcPr marL="12302" marR="12302" marT="12302" marB="0" anchor="b">
                    <a:solidFill>
                      <a:schemeClr val="accent6">
                        <a:lumMod val="75000"/>
                      </a:schemeClr>
                    </a:solidFill>
                  </a:tcPr>
                </a:tc>
                <a:tc hMerge="1">
                  <a:txBody>
                    <a:bodyPr/>
                    <a:lstStyle/>
                    <a:p>
                      <a:endParaRPr lang="tr-TR"/>
                    </a:p>
                  </a:txBody>
                  <a:tcPr/>
                </a:tc>
                <a:extLst>
                  <a:ext uri="{0D108BD9-81ED-4DB2-BD59-A6C34878D82A}">
                    <a16:rowId xmlns:a16="http://schemas.microsoft.com/office/drawing/2014/main" val="10000"/>
                  </a:ext>
                </a:extLst>
              </a:tr>
              <a:tr h="518504">
                <a:tc>
                  <a:txBody>
                    <a:bodyPr/>
                    <a:lstStyle/>
                    <a:p>
                      <a:pPr algn="l" fontAlgn="b"/>
                      <a:r>
                        <a:rPr lang="tr-TR" sz="2400" u="none" strike="noStrike">
                          <a:latin typeface="Arial Unicode MS" pitchFamily="34" charset="-128"/>
                          <a:ea typeface="Arial Unicode MS" pitchFamily="34" charset="-128"/>
                          <a:cs typeface="Arial Unicode MS" pitchFamily="34" charset="-128"/>
                        </a:rPr>
                        <a:t>  Hoş geldiniz</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Fesapş</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extLst>
                  <a:ext uri="{0D108BD9-81ED-4DB2-BD59-A6C34878D82A}">
                    <a16:rowId xmlns:a16="http://schemas.microsoft.com/office/drawing/2014/main" val="10001"/>
                  </a:ext>
                </a:extLst>
              </a:tr>
              <a:tr h="518504">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  Buyurun</a:t>
                      </a:r>
                    </a:p>
                  </a:txBody>
                  <a:tcPr marL="12302" marR="12302" marT="12302" marB="0" anchor="b"/>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  Şükéblağ</a:t>
                      </a:r>
                    </a:p>
                  </a:txBody>
                  <a:tcPr marL="12302" marR="12302" marT="12302" marB="0" anchor="b"/>
                </a:tc>
                <a:extLst>
                  <a:ext uri="{0D108BD9-81ED-4DB2-BD59-A6C34878D82A}">
                    <a16:rowId xmlns:a16="http://schemas.microsoft.com/office/drawing/2014/main" val="2229557493"/>
                  </a:ext>
                </a:extLst>
              </a:tr>
              <a:tr h="518504">
                <a:tc>
                  <a:txBody>
                    <a:bodyPr/>
                    <a:lstStyle/>
                    <a:p>
                      <a:pPr algn="l" fontAlgn="b"/>
                      <a:r>
                        <a:rPr lang="tr-TR" sz="2400" u="none" strike="noStrike">
                          <a:latin typeface="Arial Unicode MS" pitchFamily="34" charset="-128"/>
                          <a:ea typeface="Arial Unicode MS" pitchFamily="34" charset="-128"/>
                          <a:cs typeface="Arial Unicode MS" pitchFamily="34" charset="-128"/>
                        </a:rPr>
                        <a:t>  İyi akşamlar</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Şüpçıha</a:t>
                      </a:r>
                      <a:r>
                        <a:rPr lang="tr-TR" sz="2400" u="none" strike="noStrike">
                          <a:latin typeface="Arial Unicode MS" pitchFamily="34" charset="-128"/>
                          <a:ea typeface="Arial Unicode MS" pitchFamily="34" charset="-128"/>
                          <a:cs typeface="Arial Unicode MS" pitchFamily="34" charset="-128"/>
                        </a:rPr>
                        <a:t> şü`ı</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extLst>
                  <a:ext uri="{0D108BD9-81ED-4DB2-BD59-A6C34878D82A}">
                    <a16:rowId xmlns:a16="http://schemas.microsoft.com/office/drawing/2014/main" val="10002"/>
                  </a:ext>
                </a:extLst>
              </a:tr>
              <a:tr h="518504">
                <a:tc>
                  <a:txBody>
                    <a:bodyPr/>
                    <a:lstStyle/>
                    <a:p>
                      <a:pPr algn="l" fontAlgn="b"/>
                      <a:r>
                        <a:rPr lang="tr-TR" sz="2400" u="none" strike="noStrike">
                          <a:latin typeface="Arial Unicode MS" pitchFamily="34" charset="-128"/>
                          <a:ea typeface="Arial Unicode MS" pitchFamily="34" charset="-128"/>
                          <a:cs typeface="Arial Unicode MS" pitchFamily="34" charset="-128"/>
                        </a:rPr>
                        <a:t>  İyi geceler</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Wiçeş şü`ı</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extLst>
                  <a:ext uri="{0D108BD9-81ED-4DB2-BD59-A6C34878D82A}">
                    <a16:rowId xmlns:a16="http://schemas.microsoft.com/office/drawing/2014/main" val="10003"/>
                  </a:ext>
                </a:extLst>
              </a:tr>
              <a:tr h="518504">
                <a:tc>
                  <a:txBody>
                    <a:bodyPr/>
                    <a:lstStyle/>
                    <a:p>
                      <a:pPr algn="l" fontAlgn="b"/>
                      <a:r>
                        <a:rPr lang="tr-TR" sz="2400" u="none" strike="noStrike">
                          <a:latin typeface="Arial Unicode MS" pitchFamily="34" charset="-128"/>
                          <a:ea typeface="Arial Unicode MS" pitchFamily="34" charset="-128"/>
                          <a:cs typeface="Arial Unicode MS" pitchFamily="34" charset="-128"/>
                        </a:rPr>
                        <a:t>  İyi günler </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Wimafe </a:t>
                      </a:r>
                      <a:r>
                        <a:rPr lang="tr-TR" sz="2400" u="none" strike="noStrike" err="1">
                          <a:latin typeface="Arial Unicode MS" pitchFamily="34" charset="-128"/>
                          <a:ea typeface="Arial Unicode MS" pitchFamily="34" charset="-128"/>
                          <a:cs typeface="Arial Unicode MS" pitchFamily="34" charset="-128"/>
                        </a:rPr>
                        <a:t>şü`ı</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extLst>
                  <a:ext uri="{0D108BD9-81ED-4DB2-BD59-A6C34878D82A}">
                    <a16:rowId xmlns:a16="http://schemas.microsoft.com/office/drawing/2014/main" val="10004"/>
                  </a:ext>
                </a:extLst>
              </a:tr>
              <a:tr h="518504">
                <a:tc>
                  <a:txBody>
                    <a:bodyPr/>
                    <a:lstStyle/>
                    <a:p>
                      <a:pPr algn="l" fontAlgn="b"/>
                      <a:r>
                        <a:rPr lang="tr-TR" sz="2400" u="none" strike="noStrike">
                          <a:latin typeface="Arial Unicode MS" pitchFamily="34" charset="-128"/>
                          <a:ea typeface="Arial Unicode MS" pitchFamily="34" charset="-128"/>
                          <a:cs typeface="Arial Unicode MS" pitchFamily="34" charset="-128"/>
                        </a:rPr>
                        <a:t>  Günaydın  </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Wipçediy şü`ı</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extLst>
                  <a:ext uri="{0D108BD9-81ED-4DB2-BD59-A6C34878D82A}">
                    <a16:rowId xmlns:a16="http://schemas.microsoft.com/office/drawing/2014/main" val="10005"/>
                  </a:ext>
                </a:extLst>
              </a:tr>
              <a:tr h="518504">
                <a:tc>
                  <a:txBody>
                    <a:bodyPr/>
                    <a:lstStyle/>
                    <a:p>
                      <a:pPr algn="l" fontAlgn="b"/>
                      <a:r>
                        <a:rPr lang="tr-TR" sz="2400" u="none" strike="noStrike">
                          <a:latin typeface="Arial Unicode MS" pitchFamily="34" charset="-128"/>
                          <a:ea typeface="Arial Unicode MS" pitchFamily="34" charset="-128"/>
                          <a:cs typeface="Arial Unicode MS" pitchFamily="34" charset="-128"/>
                        </a:rPr>
                        <a:t>  Af edersin</a:t>
                      </a:r>
                      <a:r>
                        <a:rPr lang="tr-TR" sz="2400" u="none" strike="noStrike" baseline="0">
                          <a:latin typeface="Arial Unicode MS" pitchFamily="34" charset="-128"/>
                          <a:ea typeface="Arial Unicode MS" pitchFamily="34" charset="-128"/>
                          <a:cs typeface="Arial Unicode MS" pitchFamily="34" charset="-128"/>
                        </a:rPr>
                        <a:t> </a:t>
                      </a:r>
                      <a:r>
                        <a:rPr lang="tr-TR" sz="2400" u="none" strike="noStrike">
                          <a:latin typeface="Arial Unicode MS" pitchFamily="34" charset="-128"/>
                          <a:ea typeface="Arial Unicode MS" pitchFamily="34" charset="-128"/>
                          <a:cs typeface="Arial Unicode MS" pitchFamily="34" charset="-128"/>
                        </a:rPr>
                        <a:t>elimden bir şey gelmiyor.</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Kısfeğeğu</a:t>
                      </a:r>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sia</a:t>
                      </a:r>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ziy</a:t>
                      </a:r>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kiferep</a:t>
                      </a:r>
                      <a:r>
                        <a:rPr lang="tr-TR" sz="2400" u="none" strike="noStrike">
                          <a:latin typeface="Arial Unicode MS" pitchFamily="34" charset="-128"/>
                          <a:ea typeface="Arial Unicode MS" pitchFamily="34" charset="-128"/>
                          <a:cs typeface="Arial Unicode MS" pitchFamily="34" charset="-128"/>
                        </a:rPr>
                        <a:t>. </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extLst>
                  <a:ext uri="{0D108BD9-81ED-4DB2-BD59-A6C34878D82A}">
                    <a16:rowId xmlns:a16="http://schemas.microsoft.com/office/drawing/2014/main" val="10006"/>
                  </a:ext>
                </a:extLst>
              </a:tr>
              <a:tr h="518504">
                <a:tc>
                  <a:txBody>
                    <a:bodyPr/>
                    <a:lstStyle/>
                    <a:p>
                      <a:pPr algn="l" fontAlgn="b"/>
                      <a:r>
                        <a:rPr lang="tr-TR" sz="2400" u="none" strike="noStrike">
                          <a:latin typeface="Arial Unicode MS" pitchFamily="34" charset="-128"/>
                          <a:ea typeface="Arial Unicode MS" pitchFamily="34" charset="-128"/>
                          <a:cs typeface="Arial Unicode MS" pitchFamily="34" charset="-128"/>
                        </a:rPr>
                        <a:t>  Af</a:t>
                      </a:r>
                      <a:r>
                        <a:rPr lang="tr-TR" sz="2400" u="none" strike="noStrike" baseline="0">
                          <a:latin typeface="Arial Unicode MS" pitchFamily="34" charset="-128"/>
                          <a:ea typeface="Arial Unicode MS" pitchFamily="34" charset="-128"/>
                          <a:cs typeface="Arial Unicode MS" pitchFamily="34" charset="-128"/>
                        </a:rPr>
                        <a:t> edersin</a:t>
                      </a:r>
                      <a:r>
                        <a:rPr lang="tr-TR" sz="2400" u="none" strike="noStrike">
                          <a:latin typeface="Arial Unicode MS" pitchFamily="34" charset="-128"/>
                          <a:ea typeface="Arial Unicode MS" pitchFamily="34" charset="-128"/>
                          <a:cs typeface="Arial Unicode MS" pitchFamily="34" charset="-128"/>
                        </a:rPr>
                        <a:t> duyamadım.</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Kısfeğeğu</a:t>
                      </a:r>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zexesxığep</a:t>
                      </a:r>
                      <a:r>
                        <a:rPr lang="tr-TR" sz="2400" u="none" strike="noStrike">
                          <a:latin typeface="Arial Unicode MS" pitchFamily="34" charset="-128"/>
                          <a:ea typeface="Arial Unicode MS" pitchFamily="34" charset="-128"/>
                          <a:cs typeface="Arial Unicode MS" pitchFamily="34" charset="-128"/>
                        </a:rPr>
                        <a:t>.</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extLst>
                  <a:ext uri="{0D108BD9-81ED-4DB2-BD59-A6C34878D82A}">
                    <a16:rowId xmlns:a16="http://schemas.microsoft.com/office/drawing/2014/main" val="10007"/>
                  </a:ext>
                </a:extLst>
              </a:tr>
              <a:tr h="518504">
                <a:tc>
                  <a:txBody>
                    <a:bodyPr/>
                    <a:lstStyle/>
                    <a:p>
                      <a:pPr algn="l"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baseline="0">
                          <a:latin typeface="Arial Unicode MS" pitchFamily="34" charset="-128"/>
                          <a:ea typeface="Arial Unicode MS" pitchFamily="34" charset="-128"/>
                          <a:cs typeface="Arial Unicode MS" pitchFamily="34" charset="-128"/>
                        </a:rPr>
                        <a:t> Y</a:t>
                      </a:r>
                      <a:r>
                        <a:rPr lang="tr-TR" sz="2400" u="none" strike="noStrike">
                          <a:latin typeface="Arial Unicode MS" pitchFamily="34" charset="-128"/>
                          <a:ea typeface="Arial Unicode MS" pitchFamily="34" charset="-128"/>
                          <a:cs typeface="Arial Unicode MS" pitchFamily="34" charset="-128"/>
                        </a:rPr>
                        <a:t>ardım et</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tc>
                  <a:txBody>
                    <a:bodyPr/>
                    <a:lstStyle/>
                    <a:p>
                      <a:pPr algn="l" fontAlgn="b"/>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Kızdeapeku</a:t>
                      </a:r>
                      <a:r>
                        <a:rPr lang="tr-TR" sz="2400" u="none" strike="noStrike">
                          <a:latin typeface="Arial Unicode MS" pitchFamily="34" charset="-128"/>
                          <a:ea typeface="Arial Unicode MS" pitchFamily="34" charset="-128"/>
                          <a:cs typeface="Arial Unicode MS" pitchFamily="34" charset="-128"/>
                        </a:rPr>
                        <a:t>` (</a:t>
                      </a:r>
                      <a:r>
                        <a:rPr lang="tr-TR" sz="2400" u="none" strike="noStrike" err="1">
                          <a:latin typeface="Arial Unicode MS" pitchFamily="34" charset="-128"/>
                          <a:ea typeface="Arial Unicode MS" pitchFamily="34" charset="-128"/>
                          <a:cs typeface="Arial Unicode MS" pitchFamily="34" charset="-128"/>
                        </a:rPr>
                        <a:t>kısdeapı</a:t>
                      </a:r>
                      <a:r>
                        <a:rPr lang="tr-TR" sz="2400" u="none" strike="noStrike">
                          <a:latin typeface="Arial Unicode MS" pitchFamily="34" charset="-128"/>
                          <a:ea typeface="Arial Unicode MS" pitchFamily="34" charset="-128"/>
                          <a:cs typeface="Arial Unicode MS" pitchFamily="34" charset="-128"/>
                        </a:rPr>
                        <a:t>`)</a:t>
                      </a:r>
                      <a:endParaRPr lang="tr-TR" sz="2400" b="0" i="0" u="none" strike="noStrike">
                        <a:solidFill>
                          <a:srgbClr val="000000"/>
                        </a:solidFill>
                        <a:latin typeface="Arial Unicode MS" pitchFamily="34" charset="-128"/>
                        <a:ea typeface="Arial Unicode MS" pitchFamily="34" charset="-128"/>
                        <a:cs typeface="Arial Unicode MS" pitchFamily="34" charset="-128"/>
                      </a:endParaRPr>
                    </a:p>
                  </a:txBody>
                  <a:tcPr marL="12302" marR="12302" marT="12302" marB="0" anchor="b"/>
                </a:tc>
                <a:extLst>
                  <a:ext uri="{0D108BD9-81ED-4DB2-BD59-A6C34878D82A}">
                    <a16:rowId xmlns:a16="http://schemas.microsoft.com/office/drawing/2014/main" val="10008"/>
                  </a:ext>
                </a:extLst>
              </a:tr>
              <a:tr h="518504">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  Müsait</a:t>
                      </a:r>
                      <a:r>
                        <a:rPr lang="tr-TR" sz="2400" b="0" i="0" u="none" strike="noStrike" baseline="0">
                          <a:solidFill>
                            <a:srgbClr val="000000"/>
                          </a:solidFill>
                          <a:latin typeface="Arial Unicode MS" pitchFamily="34" charset="-128"/>
                          <a:ea typeface="Arial Unicode MS" pitchFamily="34" charset="-128"/>
                          <a:cs typeface="Arial Unicode MS" pitchFamily="34" charset="-128"/>
                        </a:rPr>
                        <a:t> misin ( telefon konuşması )</a:t>
                      </a:r>
                      <a:r>
                        <a:rPr lang="tr-TR" sz="2400" b="0" i="0" u="none" strike="noStrike">
                          <a:solidFill>
                            <a:srgbClr val="000000"/>
                          </a:solidFill>
                          <a:latin typeface="Arial Unicode MS" pitchFamily="34" charset="-128"/>
                          <a:ea typeface="Arial Unicode MS" pitchFamily="34" charset="-128"/>
                          <a:cs typeface="Arial Unicode MS" pitchFamily="34" charset="-128"/>
                        </a:rPr>
                        <a:t>?	</a:t>
                      </a:r>
                    </a:p>
                  </a:txBody>
                  <a:tcPr marL="12302" marR="12302" marT="12302" marB="0" anchor="b"/>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  </a:t>
                      </a:r>
                      <a:r>
                        <a:rPr lang="tr-TR" sz="2400" b="0" i="0" u="none" strike="noStrike" err="1">
                          <a:solidFill>
                            <a:srgbClr val="000000"/>
                          </a:solidFill>
                          <a:latin typeface="Arial Unicode MS" pitchFamily="34" charset="-128"/>
                          <a:ea typeface="Arial Unicode MS" pitchFamily="34" charset="-128"/>
                          <a:cs typeface="Arial Unicode MS" pitchFamily="34" charset="-128"/>
                        </a:rPr>
                        <a:t>Yiğo</a:t>
                      </a:r>
                      <a:r>
                        <a:rPr lang="tr-TR" sz="2400" b="0" i="0" u="none" strike="noStrike">
                          <a:solidFill>
                            <a:srgbClr val="000000"/>
                          </a:solidFill>
                          <a:latin typeface="Arial Unicode MS" pitchFamily="34" charset="-128"/>
                          <a:ea typeface="Arial Unicode MS" pitchFamily="34" charset="-128"/>
                          <a:cs typeface="Arial Unicode MS" pitchFamily="34" charset="-128"/>
                        </a:rPr>
                        <a:t> wita?</a:t>
                      </a:r>
                    </a:p>
                  </a:txBody>
                  <a:tcPr marL="12302" marR="12302" marT="12302"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560414522"/>
      </p:ext>
    </p:extLst>
  </p:cSld>
  <p:clrMapOvr>
    <a:masterClrMapping/>
  </p:clrMapOvr>
  <mc:AlternateContent xmlns:mc="http://schemas.openxmlformats.org/markup-compatibility/2006" xmlns:p14="http://schemas.microsoft.com/office/powerpoint/2010/main">
    <mc:Choice Requires="p14">
      <p:transition spd="slow" p14:dur="1500" advClick="0" advTm="23000">
        <p:split orient="vert"/>
      </p:transition>
    </mc:Choice>
    <mc:Fallback xmlns="">
      <p:transition spd="slow" advClick="0" advTm="23000">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927651" y="6250784"/>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graphicFrame>
        <p:nvGraphicFramePr>
          <p:cNvPr id="7" name="Table 6"/>
          <p:cNvGraphicFramePr>
            <a:graphicFrameLocks noGrp="1"/>
          </p:cNvGraphicFramePr>
          <p:nvPr>
            <p:extLst>
              <p:ext uri="{D42A27DB-BD31-4B8C-83A1-F6EECF244321}">
                <p14:modId xmlns:p14="http://schemas.microsoft.com/office/powerpoint/2010/main" val="1571015103"/>
              </p:ext>
            </p:extLst>
          </p:nvPr>
        </p:nvGraphicFramePr>
        <p:xfrm>
          <a:off x="479376" y="188643"/>
          <a:ext cx="11161240" cy="6062145"/>
        </p:xfrm>
        <a:graphic>
          <a:graphicData uri="http://schemas.openxmlformats.org/drawingml/2006/table">
            <a:tbl>
              <a:tblPr/>
              <a:tblGrid>
                <a:gridCol w="5469178">
                  <a:extLst>
                    <a:ext uri="{9D8B030D-6E8A-4147-A177-3AD203B41FA5}">
                      <a16:colId xmlns:a16="http://schemas.microsoft.com/office/drawing/2014/main" val="20000"/>
                    </a:ext>
                  </a:extLst>
                </a:gridCol>
                <a:gridCol w="5692062">
                  <a:extLst>
                    <a:ext uri="{9D8B030D-6E8A-4147-A177-3AD203B41FA5}">
                      <a16:colId xmlns:a16="http://schemas.microsoft.com/office/drawing/2014/main" val="20001"/>
                    </a:ext>
                  </a:extLst>
                </a:gridCol>
              </a:tblGrid>
              <a:tr h="319371">
                <a:tc gridSpan="2">
                  <a:txBody>
                    <a:bodyPr/>
                    <a:lstStyle/>
                    <a:p>
                      <a:pPr algn="ctr" rtl="0" fontAlgn="b"/>
                      <a:r>
                        <a:rPr lang="tr-TR" sz="2000" b="1" i="0" u="none" strike="noStrike">
                          <a:solidFill>
                            <a:srgbClr val="FFFFFF"/>
                          </a:solidFill>
                          <a:latin typeface="Arial Unicode MS" pitchFamily="34" charset="-128"/>
                          <a:ea typeface="Arial Unicode MS" pitchFamily="34" charset="-128"/>
                          <a:cs typeface="Arial Unicode MS" pitchFamily="34" charset="-128"/>
                        </a:rPr>
                        <a:t>  CÜMLELER / GUŞIEBLER</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nereye gidiyorsun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tede</a:t>
                      </a:r>
                      <a:r>
                        <a:rPr lang="tr-TR" sz="1600" b="0" i="0" u="none" strike="noStrike">
                          <a:solidFill>
                            <a:srgbClr val="000000"/>
                          </a:solidFill>
                          <a:latin typeface="Arial Unicode MS" pitchFamily="34" charset="-128"/>
                          <a:ea typeface="Arial Unicode MS" pitchFamily="34" charset="-128"/>
                          <a:cs typeface="Arial Unicode MS" pitchFamily="34" charset="-128"/>
                        </a:rPr>
                        <a:t>  wıqore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o kim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ar xet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o ne diyor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ay sıd yiorer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o ne istiyor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ar sıd zıfayer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yaşınız kaç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wi nıbj thapş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adınız ne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wiše sıd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kim?</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xet mır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fiatı kaç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yi weáse thapş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kimlerdensin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xetxeme waşış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nasılsınız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sıde şü`şıtıx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ne içeçeksin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sıd wéşöşt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ne istiyorsun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sıd wıfay?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ne kadar uzakta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sıd</a:t>
                      </a:r>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fedizew</a:t>
                      </a:r>
                      <a:r>
                        <a:rPr lang="tr-TR" sz="1600" b="0" i="0" u="none" strike="noStrike">
                          <a:solidFill>
                            <a:srgbClr val="000000"/>
                          </a:solidFill>
                          <a:latin typeface="Arial Unicode MS" pitchFamily="34" charset="-128"/>
                          <a:ea typeface="Arial Unicode MS" pitchFamily="34" charset="-128"/>
                          <a:cs typeface="Arial Unicode MS" pitchFamily="34" charset="-128"/>
                        </a:rPr>
                        <a:t> peçıj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ne zaman gideriz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sıdiğo </a:t>
                      </a:r>
                      <a:r>
                        <a:rPr lang="tr-TR" sz="1600" b="0" i="0" u="none" strike="noStrike" err="1">
                          <a:solidFill>
                            <a:srgbClr val="000000"/>
                          </a:solidFill>
                          <a:latin typeface="Arial Unicode MS" pitchFamily="34" charset="-128"/>
                          <a:ea typeface="Arial Unicode MS" pitchFamily="34" charset="-128"/>
                          <a:cs typeface="Arial Unicode MS" pitchFamily="34" charset="-128"/>
                        </a:rPr>
                        <a:t>tıqon</a:t>
                      </a:r>
                      <a:r>
                        <a:rPr lang="tr-TR" sz="1600" b="0" i="0" u="none" strike="noStrike">
                          <a:solidFill>
                            <a:srgbClr val="000000"/>
                          </a:solidFill>
                          <a:latin typeface="Arial Unicode MS" pitchFamily="34" charset="-128"/>
                          <a:ea typeface="Arial Unicode MS" pitchFamily="34" charset="-128"/>
                          <a:cs typeface="Arial Unicode MS" pitchFamily="34" charset="-128"/>
                        </a:rPr>
                        <a:t> ?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nerelisin ?</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tede wışış?</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yavaş konuş</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jajew guşıe</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6"/>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affedersiniz</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kısfeğeğu`</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7"/>
                  </a:ext>
                </a:extLst>
              </a:tr>
              <a:tr h="3190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biliyorum</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seş`e</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8"/>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63</a:t>
            </a:fld>
            <a:endParaRPr lang="en-US" sz="1600" b="1">
              <a:solidFill>
                <a:schemeClr val="bg1"/>
              </a:solidFill>
            </a:endParaRPr>
          </a:p>
        </p:txBody>
      </p:sp>
    </p:spTree>
    <p:extLst>
      <p:ext uri="{BB962C8B-B14F-4D97-AF65-F5344CB8AC3E}">
        <p14:creationId xmlns:p14="http://schemas.microsoft.com/office/powerpoint/2010/main" val="814605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927129" y="6281740"/>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graphicFrame>
        <p:nvGraphicFramePr>
          <p:cNvPr id="8" name="Table 7"/>
          <p:cNvGraphicFramePr>
            <a:graphicFrameLocks noGrp="1"/>
          </p:cNvGraphicFramePr>
          <p:nvPr>
            <p:extLst>
              <p:ext uri="{D42A27DB-BD31-4B8C-83A1-F6EECF244321}">
                <p14:modId xmlns:p14="http://schemas.microsoft.com/office/powerpoint/2010/main" val="644290376"/>
              </p:ext>
            </p:extLst>
          </p:nvPr>
        </p:nvGraphicFramePr>
        <p:xfrm>
          <a:off x="479376" y="620693"/>
          <a:ext cx="11305256" cy="5400600"/>
        </p:xfrm>
        <a:graphic>
          <a:graphicData uri="http://schemas.openxmlformats.org/drawingml/2006/table">
            <a:tbl>
              <a:tblPr/>
              <a:tblGrid>
                <a:gridCol w="5539751">
                  <a:extLst>
                    <a:ext uri="{9D8B030D-6E8A-4147-A177-3AD203B41FA5}">
                      <a16:colId xmlns:a16="http://schemas.microsoft.com/office/drawing/2014/main" val="20000"/>
                    </a:ext>
                  </a:extLst>
                </a:gridCol>
                <a:gridCol w="5765505">
                  <a:extLst>
                    <a:ext uri="{9D8B030D-6E8A-4147-A177-3AD203B41FA5}">
                      <a16:colId xmlns:a16="http://schemas.microsoft.com/office/drawing/2014/main" val="20001"/>
                    </a:ext>
                  </a:extLst>
                </a:gridCol>
              </a:tblGrid>
              <a:tr h="654130">
                <a:tc gridSpan="2">
                  <a:txBody>
                    <a:bodyPr/>
                    <a:lstStyle/>
                    <a:p>
                      <a:pPr algn="ctr" rtl="0" fontAlgn="b"/>
                      <a:r>
                        <a:rPr lang="tr-TR" sz="2000" b="1" i="0" u="none" strike="noStrike">
                          <a:solidFill>
                            <a:srgbClr val="FFFFFF"/>
                          </a:solidFill>
                          <a:latin typeface="Arial Unicode MS" pitchFamily="34" charset="-128"/>
                          <a:ea typeface="Arial Unicode MS" pitchFamily="34" charset="-128"/>
                          <a:cs typeface="Arial Unicode MS" pitchFamily="34" charset="-128"/>
                        </a:rPr>
                        <a:t>CÜMLELER / GUŞIEBLER</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474647">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Yirmi yaşındayım</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ṫoćım sit.</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474647">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Ayda sen misin ?</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Ayda  wera?</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474647">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Adıǵece</a:t>
                      </a:r>
                      <a:r>
                        <a:rPr lang="tr-TR" sz="1600" b="0" i="0" u="none" strike="noStrike">
                          <a:solidFill>
                            <a:srgbClr val="000000"/>
                          </a:solidFill>
                          <a:latin typeface="Arial Unicode MS" pitchFamily="34" charset="-128"/>
                          <a:ea typeface="Arial Unicode MS" pitchFamily="34" charset="-128"/>
                          <a:cs typeface="Arial Unicode MS" pitchFamily="34" charset="-128"/>
                        </a:rPr>
                        <a:t> öğreniyorum</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az-Cyrl-AZ" sz="1600" b="0" i="0" u="none" strike="noStrike">
                          <a:solidFill>
                            <a:srgbClr val="000000"/>
                          </a:solidFill>
                          <a:latin typeface="Arial Unicode MS" pitchFamily="34" charset="-128"/>
                          <a:ea typeface="Arial Unicode MS" pitchFamily="34" charset="-128"/>
                          <a:cs typeface="Arial Unicode MS" pitchFamily="34" charset="-128"/>
                        </a:rPr>
                        <a:t>  А</a:t>
                      </a:r>
                      <a:r>
                        <a:rPr lang="tr-TR" sz="1600" b="0" i="0" u="none" strike="noStrike" err="1">
                          <a:solidFill>
                            <a:srgbClr val="000000"/>
                          </a:solidFill>
                          <a:latin typeface="Arial Unicode MS" pitchFamily="34" charset="-128"/>
                          <a:ea typeface="Arial Unicode MS" pitchFamily="34" charset="-128"/>
                          <a:cs typeface="Arial Unicode MS" pitchFamily="34" charset="-128"/>
                        </a:rPr>
                        <a:t>dıǵabze</a:t>
                      </a:r>
                      <a:r>
                        <a:rPr lang="tr-TR" sz="1600" b="0" i="0" u="none" strike="noStrike">
                          <a:solidFill>
                            <a:srgbClr val="000000"/>
                          </a:solidFill>
                          <a:latin typeface="Arial Unicode MS" pitchFamily="34" charset="-128"/>
                          <a:ea typeface="Arial Unicode MS" pitchFamily="34" charset="-128"/>
                          <a:cs typeface="Arial Unicode MS" pitchFamily="34" charset="-128"/>
                        </a:rPr>
                        <a:t> zeseğaş`e</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474647">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Benim ismim Nart</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Se </a:t>
                      </a:r>
                      <a:r>
                        <a:rPr lang="tr-TR" sz="1600" b="0" i="0" u="none" strike="noStrike" err="1">
                          <a:solidFill>
                            <a:srgbClr val="000000"/>
                          </a:solidFill>
                          <a:latin typeface="Arial Unicode MS" pitchFamily="34" charset="-128"/>
                          <a:ea typeface="Arial Unicode MS" pitchFamily="34" charset="-128"/>
                          <a:cs typeface="Arial Unicode MS" pitchFamily="34" charset="-128"/>
                        </a:rPr>
                        <a:t>siše</a:t>
                      </a:r>
                      <a:r>
                        <a:rPr lang="tr-TR" sz="1600" b="0" i="0" u="none" strike="noStrike">
                          <a:solidFill>
                            <a:srgbClr val="000000"/>
                          </a:solidFill>
                          <a:latin typeface="Arial Unicode MS" pitchFamily="34" charset="-128"/>
                          <a:ea typeface="Arial Unicode MS" pitchFamily="34" charset="-128"/>
                          <a:cs typeface="Arial Unicode MS" pitchFamily="34" charset="-128"/>
                        </a:rPr>
                        <a:t> Nart</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474647">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Soyadın  ne ?</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Wiĺekoášer sıd ?</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474647">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Senin adın nedir?</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We wiše sıd ?</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474647">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Düğüne </a:t>
                      </a:r>
                      <a:r>
                        <a:rPr lang="tr-TR" sz="1600" b="0" i="0" u="none" strike="noStrike" err="1">
                          <a:solidFill>
                            <a:srgbClr val="000000"/>
                          </a:solidFill>
                          <a:latin typeface="Arial Unicode MS" pitchFamily="34" charset="-128"/>
                          <a:ea typeface="Arial Unicode MS" pitchFamily="34" charset="-128"/>
                          <a:cs typeface="Arial Unicode MS" pitchFamily="34" charset="-128"/>
                        </a:rPr>
                        <a:t>gidecekmisin</a:t>
                      </a:r>
                      <a:r>
                        <a:rPr lang="tr-TR" sz="1600" b="0" i="0" u="none" strike="noStrike">
                          <a:solidFill>
                            <a:srgbClr val="000000"/>
                          </a:solidFill>
                          <a:latin typeface="Arial Unicode MS" pitchFamily="34" charset="-128"/>
                          <a:ea typeface="Arial Unicode MS" pitchFamily="34" charset="-128"/>
                          <a:cs typeface="Arial Unicode MS" pitchFamily="34" charset="-128"/>
                        </a:rPr>
                        <a:t> ?</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Cegum wıqoşta ?</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474647">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Düğün nerede yapılıyor ?</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Cegur </a:t>
                      </a:r>
                      <a:r>
                        <a:rPr lang="tr-TR" sz="1600" b="0" i="0" u="none" strike="noStrike" err="1">
                          <a:solidFill>
                            <a:srgbClr val="000000"/>
                          </a:solidFill>
                          <a:latin typeface="Arial Unicode MS" pitchFamily="34" charset="-128"/>
                          <a:ea typeface="Arial Unicode MS" pitchFamily="34" charset="-128"/>
                          <a:cs typeface="Arial Unicode MS" pitchFamily="34" charset="-128"/>
                        </a:rPr>
                        <a:t>tıde</a:t>
                      </a:r>
                      <a:r>
                        <a:rPr lang="tr-TR" sz="1600" b="0" i="0" u="none" strike="noStrike">
                          <a:solidFill>
                            <a:srgbClr val="000000"/>
                          </a:solidFill>
                          <a:latin typeface="Arial Unicode MS" pitchFamily="34" charset="-128"/>
                          <a:ea typeface="Arial Unicode MS" pitchFamily="34" charset="-128"/>
                          <a:cs typeface="Arial Unicode MS" pitchFamily="34" charset="-128"/>
                        </a:rPr>
                        <a:t> şaş`ıre ?</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474647">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Oynayacak mısın?</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Wıkeşöşta ?</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474647">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Beğendin mi?</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Wigurihığa ?</a:t>
                      </a:r>
                    </a:p>
                  </a:txBody>
                  <a:tcPr marL="7023" marR="7023" marT="7023" marB="0" anchor="ctr">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bl>
          </a:graphicData>
        </a:graphic>
      </p:graphicFrame>
      <p:sp>
        <p:nvSpPr>
          <p:cNvPr id="7"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64</a:t>
            </a:fld>
            <a:endParaRPr lang="en-US" sz="1600" b="1">
              <a:solidFill>
                <a:schemeClr val="bg1"/>
              </a:solidFill>
            </a:endParaRPr>
          </a:p>
        </p:txBody>
      </p:sp>
    </p:spTree>
    <p:extLst>
      <p:ext uri="{BB962C8B-B14F-4D97-AF65-F5344CB8AC3E}">
        <p14:creationId xmlns:p14="http://schemas.microsoft.com/office/powerpoint/2010/main" val="3355352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819117" y="6281740"/>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graphicFrame>
        <p:nvGraphicFramePr>
          <p:cNvPr id="7" name="Table 6"/>
          <p:cNvGraphicFramePr>
            <a:graphicFrameLocks noGrp="1"/>
          </p:cNvGraphicFramePr>
          <p:nvPr>
            <p:extLst>
              <p:ext uri="{D42A27DB-BD31-4B8C-83A1-F6EECF244321}">
                <p14:modId xmlns:p14="http://schemas.microsoft.com/office/powerpoint/2010/main" val="2007046437"/>
              </p:ext>
            </p:extLst>
          </p:nvPr>
        </p:nvGraphicFramePr>
        <p:xfrm>
          <a:off x="479376" y="299185"/>
          <a:ext cx="11233248" cy="6239728"/>
        </p:xfrm>
        <a:graphic>
          <a:graphicData uri="http://schemas.openxmlformats.org/drawingml/2006/table">
            <a:tbl>
              <a:tblPr/>
              <a:tblGrid>
                <a:gridCol w="5504465">
                  <a:extLst>
                    <a:ext uri="{9D8B030D-6E8A-4147-A177-3AD203B41FA5}">
                      <a16:colId xmlns:a16="http://schemas.microsoft.com/office/drawing/2014/main" val="20000"/>
                    </a:ext>
                  </a:extLst>
                </a:gridCol>
                <a:gridCol w="5728783">
                  <a:extLst>
                    <a:ext uri="{9D8B030D-6E8A-4147-A177-3AD203B41FA5}">
                      <a16:colId xmlns:a16="http://schemas.microsoft.com/office/drawing/2014/main" val="20001"/>
                    </a:ext>
                  </a:extLst>
                </a:gridCol>
              </a:tblGrid>
              <a:tr h="389983">
                <a:tc gridSpan="2">
                  <a:txBody>
                    <a:bodyPr/>
                    <a:lstStyle/>
                    <a:p>
                      <a:pPr algn="ctr" rtl="0" fontAlgn="b"/>
                      <a:r>
                        <a:rPr lang="tr-TR" sz="2000" b="1" i="0" u="none" strike="noStrike">
                          <a:solidFill>
                            <a:srgbClr val="FFFFFF"/>
                          </a:solidFill>
                          <a:latin typeface="Adıǵe:_Arial_Normal" pitchFamily="34" charset="0"/>
                          <a:cs typeface="Adıǵe:_Arial_Normal" pitchFamily="34" charset="0"/>
                        </a:rPr>
                        <a:t>CÜMLELER / GUŞIEBLER</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annem nerede?</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séáne</a:t>
                      </a:r>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tıde</a:t>
                      </a:r>
                      <a:r>
                        <a:rPr lang="tr-TR" sz="1600" b="0" i="0" u="none" strike="noStrike">
                          <a:solidFill>
                            <a:srgbClr val="000000"/>
                          </a:solidFill>
                          <a:latin typeface="Adıǵe:_Arial_Normal" pitchFamily="34" charset="0"/>
                          <a:cs typeface="Adıǵe:_Arial_Normal" pitchFamily="34" charset="0"/>
                        </a:rPr>
                        <a:t> şı`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annem mutfakta</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séáne pıtım yit</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899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babamız işe gitti</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téate ofım qoáğe</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abim okula gitti</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sişıneḣıj</a:t>
                      </a:r>
                      <a:r>
                        <a:rPr lang="tr-TR" sz="1600" b="0" i="0" u="none" strike="noStrike">
                          <a:solidFill>
                            <a:srgbClr val="000000"/>
                          </a:solidFill>
                          <a:latin typeface="Adıǵe:_Arial_Normal" pitchFamily="34" charset="0"/>
                          <a:cs typeface="Adıǵe:_Arial_Normal" pitchFamily="34" charset="0"/>
                        </a:rPr>
                        <a:t> yecaṕem qoáğe</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ablam uyuyor</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sişıpḣu</a:t>
                      </a:r>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neḣıj</a:t>
                      </a:r>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meçiye</a:t>
                      </a:r>
                      <a:r>
                        <a:rPr lang="tr-TR" sz="1600" b="0" i="0" u="none" strike="noStrike">
                          <a:solidFill>
                            <a:srgbClr val="000000"/>
                          </a:solidFill>
                          <a:latin typeface="Adıǵe:_Arial_Normal" pitchFamily="34" charset="0"/>
                          <a:cs typeface="Adıǵe:_Arial_Normal" pitchFamily="34" charset="0"/>
                        </a:rPr>
                        <a:t>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dedem bahçede oturuyor</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séátej xatem des</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kardeşim ağlıyor</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sişıneḣıće</a:t>
                      </a:r>
                      <a:r>
                        <a:rPr lang="tr-TR" sz="1600" b="0" i="0" u="none" strike="noStrike" baseline="0">
                          <a:solidFill>
                            <a:srgbClr val="000000"/>
                          </a:solidFill>
                          <a:latin typeface="Adıǵe:_Arial_Normal" pitchFamily="34" charset="0"/>
                          <a:cs typeface="Adıǵe:_Arial_Normal" pitchFamily="34" charset="0"/>
                        </a:rPr>
                        <a:t> </a:t>
                      </a:r>
                      <a:r>
                        <a:rPr lang="tr-TR" sz="1600" b="0" i="0" u="none" strike="noStrike">
                          <a:solidFill>
                            <a:srgbClr val="000000"/>
                          </a:solidFill>
                          <a:latin typeface="Adıǵe:_Arial_Normal" pitchFamily="34" charset="0"/>
                          <a:cs typeface="Adıǵe:_Arial_Normal" pitchFamily="34" charset="0"/>
                        </a:rPr>
                        <a:t>meğı</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acıktım</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melaće sıl`ağ</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anne ne yemek yaptın?</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nan </a:t>
                      </a:r>
                      <a:r>
                        <a:rPr lang="tr-TR" sz="1600" b="0" i="0" u="none" strike="noStrike" err="1">
                          <a:solidFill>
                            <a:srgbClr val="000000"/>
                          </a:solidFill>
                          <a:latin typeface="Adıǵe:_Arial_Normal" pitchFamily="34" charset="0"/>
                          <a:cs typeface="Adıǵe:_Arial_Normal" pitchFamily="34" charset="0"/>
                        </a:rPr>
                        <a:t>sıd</a:t>
                      </a:r>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şxın</a:t>
                      </a:r>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pş`ığer</a:t>
                      </a:r>
                      <a:r>
                        <a:rPr lang="tr-TR" sz="1600" b="0" i="0" u="none" strike="noStrike">
                          <a:solidFill>
                            <a:srgbClr val="000000"/>
                          </a:solidFill>
                          <a:latin typeface="Adıǵe:_Arial_Normal" pitchFamily="34" charset="0"/>
                          <a:cs typeface="Adıǵe:_Arial_Normal" pitchFamily="34" charset="0"/>
                        </a:rPr>
                        <a:t>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çok güzel olmuş</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ĺeşew</a:t>
                      </a:r>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daxe</a:t>
                      </a:r>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ḣuğe</a:t>
                      </a:r>
                      <a:endParaRPr lang="tr-TR" sz="1600" b="0" i="0" u="none" strike="noStrike">
                        <a:solidFill>
                          <a:srgbClr val="000000"/>
                        </a:solidFill>
                        <a:latin typeface="Adıǵe:_Arial_Normal" pitchFamily="34" charset="0"/>
                        <a:cs typeface="Adıǵe:_Arial_Normal" pitchFamily="34" charset="0"/>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tuzu ver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şığur</a:t>
                      </a:r>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kıset</a:t>
                      </a:r>
                      <a:r>
                        <a:rPr lang="tr-TR" sz="1600" b="0" i="0" u="none" strike="noStrike">
                          <a:solidFill>
                            <a:srgbClr val="000000"/>
                          </a:solidFill>
                          <a:latin typeface="Adıǵe:_Arial_Normal" pitchFamily="34" charset="0"/>
                          <a:cs typeface="Adıǵe:_Arial_Normal" pitchFamily="34" charset="0"/>
                        </a:rPr>
                        <a:t>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su </a:t>
                      </a:r>
                      <a:r>
                        <a:rPr lang="tr-TR" sz="1600" b="0" i="0" u="none" strike="noStrike" err="1">
                          <a:solidFill>
                            <a:srgbClr val="000000"/>
                          </a:solidFill>
                          <a:latin typeface="Adıǵe:_Arial_Normal" pitchFamily="34" charset="0"/>
                          <a:cs typeface="Adıǵe:_Arial_Normal" pitchFamily="34" charset="0"/>
                        </a:rPr>
                        <a:t>istiyormusun</a:t>
                      </a:r>
                      <a:r>
                        <a:rPr lang="tr-TR" sz="1600" b="0" i="0" u="none" strike="noStrike">
                          <a:solidFill>
                            <a:srgbClr val="000000"/>
                          </a:solidFill>
                          <a:latin typeface="Adıǵe:_Arial_Normal" pitchFamily="34" charset="0"/>
                          <a:cs typeface="Adıǵe:_Arial_Normal" pitchFamily="34" charset="0"/>
                        </a:rPr>
                        <a:t>?</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psı wıfaya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şeker getireyim mi?</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şöşığu` keshına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televizyonun sesini aç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televizyonum </a:t>
                      </a:r>
                      <a:r>
                        <a:rPr lang="tr-TR" sz="1600" b="0" i="0" u="none" strike="noStrike" err="1">
                          <a:solidFill>
                            <a:srgbClr val="000000"/>
                          </a:solidFill>
                          <a:latin typeface="Adıǵe:_Arial_Normal" pitchFamily="34" charset="0"/>
                          <a:cs typeface="Adıǵe:_Arial_Normal" pitchFamily="34" charset="0"/>
                        </a:rPr>
                        <a:t>yimake</a:t>
                      </a:r>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ux</a:t>
                      </a:r>
                      <a:r>
                        <a:rPr lang="tr-TR" sz="1600" b="0" i="0" u="none" strike="noStrike">
                          <a:solidFill>
                            <a:srgbClr val="000000"/>
                          </a:solidFill>
                          <a:latin typeface="Adıǵe:_Arial_Normal" pitchFamily="34" charset="0"/>
                          <a:cs typeface="Adıǵe:_Arial_Normal" pitchFamily="34" charset="0"/>
                        </a:rPr>
                        <a:t>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89983">
                <a:tc>
                  <a:txBody>
                    <a:bodyPr/>
                    <a:lstStyle/>
                    <a:p>
                      <a:pPr algn="l" rtl="0" fontAlgn="b"/>
                      <a:r>
                        <a:rPr lang="tr-TR" sz="1600" b="0" i="0" u="none" strike="noStrike">
                          <a:solidFill>
                            <a:srgbClr val="000000"/>
                          </a:solidFill>
                          <a:latin typeface="Adıǵe:_Arial_Normal" pitchFamily="34" charset="0"/>
                          <a:cs typeface="Adıǵe:_Arial_Normal" pitchFamily="34" charset="0"/>
                        </a:rPr>
                        <a:t>  pencereyi kapat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şhağupçer  </a:t>
                      </a:r>
                      <a:r>
                        <a:rPr lang="tr-TR" sz="1600" b="0" i="0" u="none" strike="noStrike" err="1">
                          <a:solidFill>
                            <a:srgbClr val="000000"/>
                          </a:solidFill>
                          <a:latin typeface="Adıǵe:_Arial_Normal" pitchFamily="34" charset="0"/>
                          <a:cs typeface="Adıǵe:_Arial_Normal" pitchFamily="34" charset="0"/>
                        </a:rPr>
                        <a:t>ğepıt</a:t>
                      </a:r>
                      <a:r>
                        <a:rPr lang="tr-TR" sz="1600" b="0" i="0" u="none" strike="noStrike">
                          <a:solidFill>
                            <a:srgbClr val="000000"/>
                          </a:solidFill>
                          <a:latin typeface="Adıǵe:_Arial_Normal" pitchFamily="34" charset="0"/>
                          <a:cs typeface="Adıǵe:_Arial_Normal" pitchFamily="34" charset="0"/>
                        </a:rPr>
                        <a:t>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65</a:t>
            </a:fld>
            <a:endParaRPr lang="en-US" sz="1600" b="1">
              <a:solidFill>
                <a:schemeClr val="bg1"/>
              </a:solidFill>
            </a:endParaRPr>
          </a:p>
        </p:txBody>
      </p:sp>
    </p:spTree>
    <p:extLst>
      <p:ext uri="{BB962C8B-B14F-4D97-AF65-F5344CB8AC3E}">
        <p14:creationId xmlns:p14="http://schemas.microsoft.com/office/powerpoint/2010/main" val="22979792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12"/>
          </p:nvPr>
        </p:nvSpPr>
        <p:spPr bwMode="auto">
          <a:xfrm>
            <a:off x="8610600" y="6356350"/>
            <a:ext cx="2743200" cy="365125"/>
          </a:xfrm>
        </p:spPr>
        <p:txBody>
          <a:bodyPr vert="horz" lIns="91440" tIns="45720" rIns="91440" bIns="45720" numCol="1" rtlCol="0" anchorCtr="0" compatLnSpc="1">
            <a:prstTxWarp prst="textNoShape">
              <a:avLst/>
            </a:prstTxWarp>
            <a:normAutofit/>
          </a:bodyPr>
          <a:lstStyle/>
          <a:p>
            <a:pPr>
              <a:spcAft>
                <a:spcPts val="600"/>
              </a:spcAft>
            </a:pPr>
            <a:fld id="{271D4BC7-090A-4B5E-8546-AE29DADCE2E1}" type="slidenum">
              <a:rPr lang="en-US" b="1"/>
              <a:pPr>
                <a:spcAft>
                  <a:spcPts val="600"/>
                </a:spcAft>
              </a:pPr>
              <a:t>66</a:t>
            </a:fld>
            <a:endParaRPr lang="en-US" b="1"/>
          </a:p>
        </p:txBody>
      </p:sp>
      <p:sp>
        <p:nvSpPr>
          <p:cNvPr id="6" name="Rectangle 5"/>
          <p:cNvSpPr>
            <a:spLocks noChangeArrowheads="1"/>
          </p:cNvSpPr>
          <p:nvPr/>
        </p:nvSpPr>
        <p:spPr bwMode="auto">
          <a:xfrm>
            <a:off x="2783113" y="6311761"/>
            <a:ext cx="6481763" cy="576263"/>
          </a:xfrm>
          <a:prstGeom prst="rect">
            <a:avLst/>
          </a:prstGeom>
          <a:noFill/>
          <a:ln w="9525">
            <a:noFill/>
            <a:miter lim="800000"/>
            <a:headEnd/>
            <a:tailEnd/>
          </a:ln>
        </p:spPr>
        <p:txBody>
          <a:bodyPr anchor="ctr"/>
          <a:lstStyle/>
          <a:p>
            <a:pPr algn="ctr">
              <a:lnSpc>
                <a:spcPct val="70000"/>
              </a:lnSpc>
              <a:spcAft>
                <a:spcPts val="600"/>
              </a:spcAft>
            </a:pPr>
            <a:r>
              <a:rPr lang="tr-TR" sz="1400">
                <a:solidFill>
                  <a:schemeClr val="bg2">
                    <a:lumMod val="50000"/>
                  </a:schemeClr>
                </a:solidFill>
                <a:latin typeface="Arial Narrow" pitchFamily="34" charset="0"/>
              </a:rPr>
              <a:t>www.danef.com</a:t>
            </a:r>
          </a:p>
        </p:txBody>
      </p:sp>
      <p:graphicFrame>
        <p:nvGraphicFramePr>
          <p:cNvPr id="7" name="Table 6"/>
          <p:cNvGraphicFramePr>
            <a:graphicFrameLocks noGrp="1"/>
          </p:cNvGraphicFramePr>
          <p:nvPr>
            <p:extLst>
              <p:ext uri="{D42A27DB-BD31-4B8C-83A1-F6EECF244321}">
                <p14:modId xmlns:p14="http://schemas.microsoft.com/office/powerpoint/2010/main" val="683247938"/>
              </p:ext>
            </p:extLst>
          </p:nvPr>
        </p:nvGraphicFramePr>
        <p:xfrm>
          <a:off x="703955" y="643467"/>
          <a:ext cx="10784090" cy="5571077"/>
        </p:xfrm>
        <a:graphic>
          <a:graphicData uri="http://schemas.openxmlformats.org/drawingml/2006/table">
            <a:tbl>
              <a:tblPr firstRow="1" bandRow="1"/>
              <a:tblGrid>
                <a:gridCol w="5511363">
                  <a:extLst>
                    <a:ext uri="{9D8B030D-6E8A-4147-A177-3AD203B41FA5}">
                      <a16:colId xmlns:a16="http://schemas.microsoft.com/office/drawing/2014/main" val="20000"/>
                    </a:ext>
                  </a:extLst>
                </a:gridCol>
                <a:gridCol w="5272727">
                  <a:extLst>
                    <a:ext uri="{9D8B030D-6E8A-4147-A177-3AD203B41FA5}">
                      <a16:colId xmlns:a16="http://schemas.microsoft.com/office/drawing/2014/main" val="20001"/>
                    </a:ext>
                  </a:extLst>
                </a:gridCol>
              </a:tblGrid>
              <a:tr h="370930">
                <a:tc gridSpan="2">
                  <a:txBody>
                    <a:bodyPr/>
                    <a:lstStyle/>
                    <a:p>
                      <a:pPr algn="ctr" rtl="0" fontAlgn="b"/>
                      <a:r>
                        <a:rPr lang="tr-TR" sz="2100" b="1" i="0" u="none" strike="noStrike">
                          <a:solidFill>
                            <a:srgbClr val="FFFFFF"/>
                          </a:solidFill>
                          <a:latin typeface="Arial" panose="020B0604020202020204" pitchFamily="34" charset="0"/>
                          <a:ea typeface="Arial Unicode MS" pitchFamily="34" charset="-128"/>
                          <a:cs typeface="Arial" panose="020B0604020202020204" pitchFamily="34" charset="0"/>
                        </a:rPr>
                        <a:t>  CÜMLELER / GUŞIEBLER</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26 km.</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km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ṫućıre</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xıre</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Ankara kaç saat sürüyor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Ankaram</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Sıhat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thapş</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yekudıyi</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araba ile gideriz.</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ḱuće</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tıqon.</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bir bardak çay kaç lira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zı  şayı bjem yiwase  thapş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bir sonraki durak hangisi?</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kıćeĺıqore</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wıçüṕer tarı?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bu gün gidelim.</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nepe tığaqu`.</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kaldığın yer nasıldı ?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wızdeşıağe ćıṕer</a:t>
                      </a:r>
                      <a:r>
                        <a:rPr lang="tr-TR" sz="17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sıd fedağ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kilosu kaç lira</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yikilo</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lira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thapş</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Maykop a ne zaman taşındınız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Miyekoápem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sidığo</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wıḱoşıjığ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nereden bilet alabilirim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biletır tede kışısşefışü`şt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neyle gidelim ?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sıdıće</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tıqon ?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ağrını tarif edermisin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kowızırer</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keṕ`oteşüna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ateşim var</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maşü`e</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kısćeĺ</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başım ağrıyor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sişha mewızı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boğazım ağrıyor</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siçiy mewızı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dişim çürük, ağrıyor</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si </a:t>
                      </a:r>
                      <a:r>
                        <a:rPr lang="tr-TR" sz="1700" b="0" i="0" u="none" strike="noStrike" err="1">
                          <a:solidFill>
                            <a:srgbClr val="000000"/>
                          </a:solidFill>
                          <a:latin typeface="Arial" panose="020B0604020202020204" pitchFamily="34" charset="0"/>
                          <a:ea typeface="Arial Unicode MS" pitchFamily="34" charset="-128"/>
                          <a:cs typeface="Arial" panose="020B0604020202020204" pitchFamily="34" charset="0"/>
                        </a:rPr>
                        <a:t>śe</a:t>
                      </a:r>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şüğe, mewızı</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6"/>
                  </a:ext>
                </a:extLst>
              </a:tr>
              <a:tr h="305891">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midem bulanıyor</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700" b="0" i="0" u="none" strike="noStrike">
                          <a:solidFill>
                            <a:srgbClr val="000000"/>
                          </a:solidFill>
                          <a:latin typeface="Arial" panose="020B0604020202020204" pitchFamily="34" charset="0"/>
                          <a:ea typeface="Arial Unicode MS" pitchFamily="34" charset="-128"/>
                          <a:cs typeface="Arial" panose="020B0604020202020204" pitchFamily="34" charset="0"/>
                        </a:rPr>
                        <a:t>  sıgu zeeha </a:t>
                      </a:r>
                    </a:p>
                  </a:txBody>
                  <a:tcPr marL="6712" marR="6712" marT="6712"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161952989"/>
      </p:ext>
    </p:extLst>
  </p:cSld>
  <p:clrMapOvr>
    <a:masterClrMapping/>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581562400"/>
              </p:ext>
            </p:extLst>
          </p:nvPr>
        </p:nvGraphicFramePr>
        <p:xfrm>
          <a:off x="407368" y="188640"/>
          <a:ext cx="11377264" cy="6105132"/>
        </p:xfrm>
        <a:graphic>
          <a:graphicData uri="http://schemas.openxmlformats.org/drawingml/2006/table">
            <a:tbl>
              <a:tblPr/>
              <a:tblGrid>
                <a:gridCol w="5575035">
                  <a:extLst>
                    <a:ext uri="{9D8B030D-6E8A-4147-A177-3AD203B41FA5}">
                      <a16:colId xmlns:a16="http://schemas.microsoft.com/office/drawing/2014/main" val="20000"/>
                    </a:ext>
                  </a:extLst>
                </a:gridCol>
                <a:gridCol w="5802229">
                  <a:extLst>
                    <a:ext uri="{9D8B030D-6E8A-4147-A177-3AD203B41FA5}">
                      <a16:colId xmlns:a16="http://schemas.microsoft.com/office/drawing/2014/main" val="20001"/>
                    </a:ext>
                  </a:extLst>
                </a:gridCol>
              </a:tblGrid>
              <a:tr h="339174">
                <a:tc gridSpan="2">
                  <a:txBody>
                    <a:bodyPr/>
                    <a:lstStyle/>
                    <a:p>
                      <a:pPr algn="ctr" rtl="0" fontAlgn="b"/>
                      <a:r>
                        <a:rPr lang="tr-TR" sz="1600" b="1" i="0" u="none" strike="noStrike">
                          <a:solidFill>
                            <a:srgbClr val="FFFFFF"/>
                          </a:solidFill>
                          <a:latin typeface="Arial" panose="020B0604020202020204" pitchFamily="34" charset="0"/>
                          <a:cs typeface="Arial" panose="020B0604020202020204" pitchFamily="34" charset="0"/>
                        </a:rPr>
                        <a:t>  CÜMLELER / GUŞIEBLER</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bilmiyorum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sış`</a:t>
                      </a:r>
                      <a:r>
                        <a:rPr lang="tr-TR" sz="1600" b="0" i="0" u="none" strike="noStrike">
                          <a:solidFill>
                            <a:srgbClr val="000000"/>
                          </a:solidFill>
                          <a:latin typeface="Arial" panose="020B0604020202020204" pitchFamily="34" charset="0"/>
                          <a:cs typeface="Arial" panose="020B0604020202020204" pitchFamily="34" charset="0"/>
                        </a:rPr>
                        <a:t>erep</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çok güzelsin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wı daxeded</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39174">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acele et!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guzajö</a:t>
                      </a:r>
                      <a:r>
                        <a:rPr lang="tr-TR" sz="1600" b="0" i="0" u="none" strike="noStrike" baseline="0">
                          <a:solidFill>
                            <a:srgbClr val="000000"/>
                          </a:solidFill>
                          <a:latin typeface="Arial" panose="020B0604020202020204" pitchFamily="34" charset="0"/>
                          <a:cs typeface="Arial" panose="020B0604020202020204" pitchFamily="34" charset="0"/>
                        </a:rPr>
                        <a:t> !</a:t>
                      </a:r>
                      <a:endParaRPr lang="tr-TR" sz="1600" b="0" i="0" u="none" strike="noStrike">
                        <a:solidFill>
                          <a:srgbClr val="000000"/>
                        </a:solidFill>
                        <a:latin typeface="Arial" panose="020B0604020202020204" pitchFamily="34" charset="0"/>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anlıyormusun</a:t>
                      </a:r>
                      <a:endParaRPr lang="tr-TR" sz="1600" b="0" i="0" u="none" strike="noStrike">
                        <a:solidFill>
                          <a:srgbClr val="000000"/>
                        </a:solidFill>
                        <a:latin typeface="Arial" panose="020B0604020202020204" pitchFamily="34" charset="0"/>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zexeweş`ıća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ayakkabılarını boya.</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wı </a:t>
                      </a:r>
                      <a:r>
                        <a:rPr lang="tr-TR" sz="1600" b="0" i="0" u="none" strike="noStrike" err="1">
                          <a:solidFill>
                            <a:srgbClr val="000000"/>
                          </a:solidFill>
                          <a:latin typeface="Arial" panose="020B0604020202020204" pitchFamily="34" charset="0"/>
                          <a:cs typeface="Arial" panose="020B0604020202020204" pitchFamily="34" charset="0"/>
                        </a:rPr>
                        <a:t>çöákexer</a:t>
                      </a:r>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ğalex</a:t>
                      </a:r>
                      <a:r>
                        <a:rPr lang="tr-TR" sz="1600" b="0" i="0" u="none" strike="noStrike">
                          <a:solidFill>
                            <a:srgbClr val="000000"/>
                          </a:solidFill>
                          <a:latin typeface="Arial" panose="020B0604020202020204" pitchFamily="34" charset="0"/>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beni bekle hele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kısaj</a:t>
                      </a:r>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mow</a:t>
                      </a:r>
                      <a:r>
                        <a:rPr lang="tr-TR" sz="1600" b="0" i="0" u="none" strike="noStrike">
                          <a:solidFill>
                            <a:srgbClr val="000000"/>
                          </a:solidFill>
                          <a:latin typeface="Arial" panose="020B0604020202020204" pitchFamily="34" charset="0"/>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ben sana demiştim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se we kos`oğağ</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bende yok</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siap</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iyi ki doğdun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Wıkızeretéḣoáğer şü`ışejı.</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doğum günün kutlu olsun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wı kızḣuğo mafer kıfebırsın. </a:t>
                      </a:r>
                      <a:endParaRPr lang="tr-TR" sz="1600" b="0" i="0" u="none" strike="noStrike">
                        <a:solidFill>
                          <a:srgbClr val="FF0000"/>
                        </a:solidFill>
                        <a:latin typeface="Arial" panose="020B0604020202020204" pitchFamily="34" charset="0"/>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seni </a:t>
                      </a:r>
                      <a:r>
                        <a:rPr lang="tr-TR" sz="1600" b="0" i="0" u="none" strike="noStrike" err="1">
                          <a:solidFill>
                            <a:srgbClr val="000000"/>
                          </a:solidFill>
                          <a:latin typeface="Arial" panose="020B0604020202020204" pitchFamily="34" charset="0"/>
                          <a:cs typeface="Arial" panose="020B0604020202020204" pitchFamily="34" charset="0"/>
                        </a:rPr>
                        <a:t>cok</a:t>
                      </a:r>
                      <a:r>
                        <a:rPr lang="tr-TR" sz="1600" b="0" i="0" u="none" strike="noStrike">
                          <a:solidFill>
                            <a:srgbClr val="000000"/>
                          </a:solidFill>
                          <a:latin typeface="Arial" panose="020B0604020202020204" pitchFamily="34" charset="0"/>
                          <a:cs typeface="Arial" panose="020B0604020202020204" pitchFamily="34" charset="0"/>
                        </a:rPr>
                        <a:t> seviyoruz. iyi ki varsın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we be</a:t>
                      </a:r>
                      <a:r>
                        <a:rPr lang="tr-TR" sz="1600" b="0" i="0" u="none" strike="noStrike" baseline="0">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şü`ı</a:t>
                      </a:r>
                      <a:r>
                        <a:rPr lang="tr-TR" sz="1600" b="0" i="0" u="none" strike="noStrike">
                          <a:solidFill>
                            <a:srgbClr val="000000"/>
                          </a:solidFill>
                          <a:latin typeface="Arial" panose="020B0604020202020204" pitchFamily="34" charset="0"/>
                          <a:cs typeface="Arial" panose="020B0604020202020204" pitchFamily="34" charset="0"/>
                        </a:rPr>
                        <a:t> weteĺeğu. Wızereşıer</a:t>
                      </a:r>
                      <a:r>
                        <a:rPr lang="tr-TR" sz="1600" b="0" i="0" u="none" strike="noStrike" baseline="0">
                          <a:solidFill>
                            <a:srgbClr val="000000"/>
                          </a:solidFill>
                          <a:latin typeface="Arial" panose="020B0604020202020204" pitchFamily="34" charset="0"/>
                          <a:cs typeface="Arial" panose="020B0604020202020204" pitchFamily="34" charset="0"/>
                        </a:rPr>
                        <a:t> şü`ışejı.</a:t>
                      </a:r>
                      <a:endParaRPr lang="tr-TR" sz="1600" b="0" i="0" u="none" strike="noStrike">
                        <a:solidFill>
                          <a:srgbClr val="000000"/>
                        </a:solidFill>
                        <a:latin typeface="Arial" panose="020B0604020202020204" pitchFamily="34" charset="0"/>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beni saat 7 de uyandırabilir misiniz..</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Sıhatır </a:t>
                      </a:r>
                      <a:r>
                        <a:rPr lang="tr-TR" sz="1600" b="0" i="0" u="none" strike="noStrike" err="1">
                          <a:solidFill>
                            <a:srgbClr val="000000"/>
                          </a:solidFill>
                          <a:latin typeface="Arial" panose="020B0604020202020204" pitchFamily="34" charset="0"/>
                          <a:cs typeface="Arial" panose="020B0604020202020204" pitchFamily="34" charset="0"/>
                        </a:rPr>
                        <a:t>blım</a:t>
                      </a:r>
                      <a:r>
                        <a:rPr lang="tr-TR" sz="1600" b="0" i="0" u="none" strike="noStrike">
                          <a:solidFill>
                            <a:srgbClr val="000000"/>
                          </a:solidFill>
                          <a:latin typeface="Arial" panose="020B0604020202020204" pitchFamily="34" charset="0"/>
                          <a:cs typeface="Arial" panose="020B0604020202020204" pitchFamily="34" charset="0"/>
                        </a:rPr>
                        <a:t> sıkebğewışışüna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bilmiyorum.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sış`</a:t>
                      </a:r>
                      <a:r>
                        <a:rPr lang="tr-TR" sz="1600" b="0" i="0" u="none" strike="noStrike">
                          <a:solidFill>
                            <a:srgbClr val="000000"/>
                          </a:solidFill>
                          <a:latin typeface="Arial" panose="020B0604020202020204" pitchFamily="34" charset="0"/>
                          <a:cs typeface="Arial" panose="020B0604020202020204" pitchFamily="34" charset="0"/>
                        </a:rPr>
                        <a:t>erep</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bir dakika. onu şimdi çağıracağım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zı</a:t>
                      </a:r>
                      <a:r>
                        <a:rPr lang="tr-TR" sz="1600" b="0" i="0" u="none" strike="noStrike" baseline="0">
                          <a:solidFill>
                            <a:srgbClr val="000000"/>
                          </a:solidFill>
                          <a:latin typeface="Arial" panose="020B0604020202020204" pitchFamily="34" charset="0"/>
                          <a:cs typeface="Arial" panose="020B0604020202020204" pitchFamily="34" charset="0"/>
                        </a:rPr>
                        <a:t> </a:t>
                      </a:r>
                      <a:r>
                        <a:rPr lang="tr-TR" sz="1600" b="0" i="0" u="none" strike="noStrike" baseline="0" err="1">
                          <a:solidFill>
                            <a:srgbClr val="000000"/>
                          </a:solidFill>
                          <a:latin typeface="Arial" panose="020B0604020202020204" pitchFamily="34" charset="0"/>
                          <a:cs typeface="Arial" panose="020B0604020202020204" pitchFamily="34" charset="0"/>
                        </a:rPr>
                        <a:t>dakıke</a:t>
                      </a:r>
                      <a:r>
                        <a:rPr lang="tr-TR" sz="1600" b="0" i="0" u="none" strike="noStrike">
                          <a:solidFill>
                            <a:srgbClr val="000000"/>
                          </a:solidFill>
                          <a:latin typeface="Arial" panose="020B0604020202020204" pitchFamily="34" charset="0"/>
                          <a:cs typeface="Arial" panose="020B0604020202020204" pitchFamily="34" charset="0"/>
                        </a:rPr>
                        <a:t>. Cı sıkéceşt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bir saat içinde dönerim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zı Sıhat</a:t>
                      </a:r>
                      <a:r>
                        <a:rPr lang="tr-TR" sz="1600" b="0" i="0" u="none" strike="noStrike" baseline="0">
                          <a:solidFill>
                            <a:srgbClr val="000000"/>
                          </a:solidFill>
                          <a:latin typeface="Arial" panose="020B0604020202020204" pitchFamily="34" charset="0"/>
                          <a:cs typeface="Arial" panose="020B0604020202020204" pitchFamily="34" charset="0"/>
                        </a:rPr>
                        <a:t> </a:t>
                      </a:r>
                      <a:r>
                        <a:rPr lang="tr-TR" sz="1600" b="0" i="0" u="none" strike="noStrike" baseline="0" err="1">
                          <a:solidFill>
                            <a:srgbClr val="000000"/>
                          </a:solidFill>
                          <a:latin typeface="Arial" panose="020B0604020202020204" pitchFamily="34" charset="0"/>
                          <a:cs typeface="Arial" panose="020B0604020202020204" pitchFamily="34" charset="0"/>
                        </a:rPr>
                        <a:t>qošım</a:t>
                      </a:r>
                      <a:r>
                        <a:rPr lang="tr-TR" sz="1600" b="0" i="0" u="none" strike="noStrike" baseline="0">
                          <a:solidFill>
                            <a:srgbClr val="000000"/>
                          </a:solidFill>
                          <a:latin typeface="Arial" panose="020B0604020202020204" pitchFamily="34" charset="0"/>
                          <a:cs typeface="Arial" panose="020B0604020202020204" pitchFamily="34" charset="0"/>
                        </a:rPr>
                        <a:t> zı</a:t>
                      </a:r>
                      <a:r>
                        <a:rPr lang="tr-TR" sz="1600" b="0" i="0" u="none" strike="noStrike">
                          <a:solidFill>
                            <a:srgbClr val="000000"/>
                          </a:solidFill>
                          <a:latin typeface="Arial" panose="020B0604020202020204" pitchFamily="34" charset="0"/>
                          <a:cs typeface="Arial" panose="020B0604020202020204" pitchFamily="34" charset="0"/>
                        </a:rPr>
                        <a:t>kezğezejışt.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bir şey mi kaybettiniz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zıgore</a:t>
                      </a:r>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bğeqodığa</a:t>
                      </a:r>
                      <a:r>
                        <a:rPr lang="tr-TR" sz="1600" b="0" i="0" u="none" strike="noStrike">
                          <a:solidFill>
                            <a:srgbClr val="000000"/>
                          </a:solidFill>
                          <a:latin typeface="Arial" panose="020B0604020202020204" pitchFamily="34" charset="0"/>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6"/>
                  </a:ext>
                </a:extLst>
              </a:tr>
              <a:tr h="339174">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borcum ne kadar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sićıfe  thapş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7"/>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67</a:t>
            </a:fld>
            <a:endParaRPr lang="en-US" sz="1600" b="1">
              <a:solidFill>
                <a:schemeClr val="bg1"/>
              </a:solidFill>
            </a:endParaRPr>
          </a:p>
        </p:txBody>
      </p:sp>
      <p:sp>
        <p:nvSpPr>
          <p:cNvPr id="10" name="Rectangle 4"/>
          <p:cNvSpPr>
            <a:spLocks noChangeArrowheads="1"/>
          </p:cNvSpPr>
          <p:nvPr/>
        </p:nvSpPr>
        <p:spPr bwMode="auto">
          <a:xfrm>
            <a:off x="3071667" y="6371565"/>
            <a:ext cx="6192837" cy="287338"/>
          </a:xfrm>
          <a:prstGeom prst="rect">
            <a:avLst/>
          </a:prstGeom>
          <a:noFill/>
          <a:ln w="9525">
            <a:noFill/>
            <a:miter lim="800000"/>
            <a:headEnd/>
            <a:tailEnd/>
          </a:ln>
          <a:effectLst/>
        </p:spPr>
        <p:txBody>
          <a:bodyPr anchor="ctr"/>
          <a:lstStyle/>
          <a:p>
            <a:pPr algn="ctr">
              <a:defRPr/>
            </a:pPr>
            <a:r>
              <a:rPr lang="tr-TR" sz="1400">
                <a:solidFill>
                  <a:schemeClr val="bg1"/>
                </a:solidFill>
              </a:rPr>
              <a:t>www.danef.com</a:t>
            </a:r>
            <a:endParaRPr lang="tr-TR" sz="1200" b="1">
              <a:solidFill>
                <a:schemeClr val="bg1"/>
              </a:solidFill>
            </a:endParaRPr>
          </a:p>
        </p:txBody>
      </p:sp>
    </p:spTree>
    <p:extLst>
      <p:ext uri="{BB962C8B-B14F-4D97-AF65-F5344CB8AC3E}">
        <p14:creationId xmlns:p14="http://schemas.microsoft.com/office/powerpoint/2010/main" val="735519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855121" y="6281740"/>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graphicFrame>
        <p:nvGraphicFramePr>
          <p:cNvPr id="7" name="Table 6"/>
          <p:cNvGraphicFramePr>
            <a:graphicFrameLocks noGrp="1"/>
          </p:cNvGraphicFramePr>
          <p:nvPr>
            <p:extLst>
              <p:ext uri="{D42A27DB-BD31-4B8C-83A1-F6EECF244321}">
                <p14:modId xmlns:p14="http://schemas.microsoft.com/office/powerpoint/2010/main" val="475960572"/>
              </p:ext>
            </p:extLst>
          </p:nvPr>
        </p:nvGraphicFramePr>
        <p:xfrm>
          <a:off x="479376" y="188643"/>
          <a:ext cx="11161240" cy="6167715"/>
        </p:xfrm>
        <a:graphic>
          <a:graphicData uri="http://schemas.openxmlformats.org/drawingml/2006/table">
            <a:tbl>
              <a:tblPr/>
              <a:tblGrid>
                <a:gridCol w="4823926">
                  <a:extLst>
                    <a:ext uri="{9D8B030D-6E8A-4147-A177-3AD203B41FA5}">
                      <a16:colId xmlns:a16="http://schemas.microsoft.com/office/drawing/2014/main" val="20000"/>
                    </a:ext>
                  </a:extLst>
                </a:gridCol>
                <a:gridCol w="6337314">
                  <a:extLst>
                    <a:ext uri="{9D8B030D-6E8A-4147-A177-3AD203B41FA5}">
                      <a16:colId xmlns:a16="http://schemas.microsoft.com/office/drawing/2014/main" val="20001"/>
                    </a:ext>
                  </a:extLst>
                </a:gridCol>
              </a:tblGrid>
              <a:tr h="324933">
                <a:tc gridSpan="2">
                  <a:txBody>
                    <a:bodyPr/>
                    <a:lstStyle/>
                    <a:p>
                      <a:pPr algn="ctr" rtl="0" fontAlgn="b"/>
                      <a:r>
                        <a:rPr lang="tr-TR" sz="1200" b="0" i="0" u="none" strike="noStrike">
                          <a:solidFill>
                            <a:srgbClr val="FFFFFF"/>
                          </a:solidFill>
                          <a:latin typeface="Arial Unicode MS" pitchFamily="34" charset="-128"/>
                          <a:ea typeface="Arial Unicode MS" pitchFamily="34" charset="-128"/>
                          <a:cs typeface="Arial Unicode MS" pitchFamily="34" charset="-128"/>
                        </a:rPr>
                        <a:t>  </a:t>
                      </a:r>
                      <a:r>
                        <a:rPr lang="tr-TR" sz="2000" b="1" i="0" u="none" strike="noStrike">
                          <a:solidFill>
                            <a:srgbClr val="FFFFFF"/>
                          </a:solidFill>
                          <a:latin typeface="Arial Unicode MS" pitchFamily="34" charset="-128"/>
                          <a:ea typeface="Arial Unicode MS" pitchFamily="34" charset="-128"/>
                          <a:cs typeface="Arial Unicode MS" pitchFamily="34" charset="-128"/>
                        </a:rPr>
                        <a:t>CÜMLELER / GUŞIEBLER</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akşam ne yapıyorsun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pçıhaşha </a:t>
                      </a:r>
                      <a:r>
                        <a:rPr lang="tr-TR" sz="1600" b="0" i="0" u="none" strike="noStrike" err="1">
                          <a:solidFill>
                            <a:srgbClr val="000000"/>
                          </a:solidFill>
                          <a:latin typeface="Arial Unicode MS" pitchFamily="34" charset="-128"/>
                          <a:ea typeface="Arial Unicode MS" pitchFamily="34" charset="-128"/>
                          <a:cs typeface="Arial Unicode MS" pitchFamily="34" charset="-128"/>
                        </a:rPr>
                        <a:t>sıd</a:t>
                      </a:r>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pş</a:t>
                      </a:r>
                      <a:r>
                        <a:rPr lang="tr-TR" sz="1600" b="0" i="0" u="none" strike="noStrike">
                          <a:solidFill>
                            <a:srgbClr val="000000"/>
                          </a:solidFill>
                          <a:latin typeface="Arial Unicode MS" pitchFamily="34" charset="-128"/>
                          <a:ea typeface="Arial Unicode MS" pitchFamily="34" charset="-128"/>
                          <a:cs typeface="Arial Unicode MS" pitchFamily="34" charset="-128"/>
                        </a:rPr>
                        <a:t>`ere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araba kimin ?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 </a:t>
                      </a:r>
                      <a:r>
                        <a:rPr lang="tr-TR" sz="1600" b="0" i="0" u="none" strike="noStrike" err="1">
                          <a:solidFill>
                            <a:srgbClr val="000000"/>
                          </a:solidFill>
                          <a:latin typeface="Arial Unicode MS" pitchFamily="34" charset="-128"/>
                          <a:ea typeface="Arial Unicode MS" pitchFamily="34" charset="-128"/>
                          <a:cs typeface="Arial Unicode MS" pitchFamily="34" charset="-128"/>
                        </a:rPr>
                        <a:t>ḱur</a:t>
                      </a:r>
                      <a:r>
                        <a:rPr lang="tr-TR" sz="1600" b="0" i="0" u="none" strike="noStrike">
                          <a:solidFill>
                            <a:srgbClr val="000000"/>
                          </a:solidFill>
                          <a:latin typeface="Arial Unicode MS" pitchFamily="34" charset="-128"/>
                          <a:ea typeface="Arial Unicode MS" pitchFamily="34" charset="-128"/>
                          <a:cs typeface="Arial Unicode MS" pitchFamily="34" charset="-128"/>
                        </a:rPr>
                        <a:t> xetı yiy ?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ayakkabı bol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 </a:t>
                      </a:r>
                      <a:r>
                        <a:rPr lang="tr-TR" sz="1600" b="0" i="0" u="none" strike="noStrike" err="1">
                          <a:solidFill>
                            <a:srgbClr val="000000"/>
                          </a:solidFill>
                          <a:latin typeface="Arial Unicode MS" pitchFamily="34" charset="-128"/>
                          <a:ea typeface="Arial Unicode MS" pitchFamily="34" charset="-128"/>
                          <a:cs typeface="Arial Unicode MS" pitchFamily="34" charset="-128"/>
                        </a:rPr>
                        <a:t>çöáker</a:t>
                      </a:r>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bıḣu</a:t>
                      </a:r>
                      <a:r>
                        <a:rPr lang="tr-TR" sz="1600" b="0" i="0" u="none" strike="noStrike">
                          <a:solidFill>
                            <a:srgbClr val="000000"/>
                          </a:solidFill>
                          <a:latin typeface="Arial Unicode MS" pitchFamily="34" charset="-128"/>
                          <a:ea typeface="Arial Unicode MS" pitchFamily="34" charset="-128"/>
                          <a:cs typeface="Arial Unicode MS" pitchFamily="34" charset="-128"/>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ayakkabı dar</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 </a:t>
                      </a:r>
                      <a:r>
                        <a:rPr lang="tr-TR" sz="1600" b="0" i="0" u="none" strike="noStrike" err="1">
                          <a:solidFill>
                            <a:srgbClr val="000000"/>
                          </a:solidFill>
                          <a:latin typeface="Arial Unicode MS" pitchFamily="34" charset="-128"/>
                          <a:ea typeface="Arial Unicode MS" pitchFamily="34" charset="-128"/>
                          <a:cs typeface="Arial Unicode MS" pitchFamily="34" charset="-128"/>
                        </a:rPr>
                        <a:t>çöáker</a:t>
                      </a:r>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zeju</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bir zevktir.</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 zı </a:t>
                      </a:r>
                      <a:r>
                        <a:rPr lang="tr-TR" sz="1600" b="0" i="0" u="none" strike="noStrike" err="1">
                          <a:solidFill>
                            <a:srgbClr val="000000"/>
                          </a:solidFill>
                          <a:latin typeface="Arial Unicode MS" pitchFamily="34" charset="-128"/>
                          <a:ea typeface="Arial Unicode MS" pitchFamily="34" charset="-128"/>
                          <a:cs typeface="Arial Unicode MS" pitchFamily="34" charset="-128"/>
                        </a:rPr>
                        <a:t>tḣağo</a:t>
                      </a:r>
                      <a:r>
                        <a:rPr lang="tr-TR" sz="1600" b="0" i="0" u="none" strike="noStrike">
                          <a:solidFill>
                            <a:srgbClr val="000000"/>
                          </a:solidFill>
                          <a:latin typeface="Arial Unicode MS" pitchFamily="34" charset="-128"/>
                          <a:ea typeface="Arial Unicode MS" pitchFamily="34" charset="-128"/>
                          <a:cs typeface="Arial Unicode MS" pitchFamily="34" charset="-128"/>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evinin telefonu mu?</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 yiwıne </a:t>
                      </a:r>
                      <a:r>
                        <a:rPr lang="tr-TR" sz="1600" b="0" i="0" u="none" strike="noStrike" err="1">
                          <a:solidFill>
                            <a:srgbClr val="000000"/>
                          </a:solidFill>
                          <a:latin typeface="Arial Unicode MS" pitchFamily="34" charset="-128"/>
                          <a:ea typeface="Arial Unicode MS" pitchFamily="34" charset="-128"/>
                          <a:cs typeface="Arial Unicode MS" pitchFamily="34" charset="-128"/>
                        </a:rPr>
                        <a:t>yitéléfona</a:t>
                      </a:r>
                      <a:r>
                        <a:rPr lang="tr-TR" sz="1600" b="0" i="0" u="none" strike="noStrike">
                          <a:solidFill>
                            <a:srgbClr val="000000"/>
                          </a:solidFill>
                          <a:latin typeface="Arial Unicode MS" pitchFamily="34" charset="-128"/>
                          <a:ea typeface="Arial Unicode MS" pitchFamily="34" charset="-128"/>
                          <a:cs typeface="Arial Unicode MS" pitchFamily="34" charset="-128"/>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fazla büyük</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 </a:t>
                      </a:r>
                      <a:r>
                        <a:rPr lang="tr-TR" sz="1600" b="0" i="0" u="none" strike="noStrike" err="1">
                          <a:solidFill>
                            <a:srgbClr val="000000"/>
                          </a:solidFill>
                          <a:latin typeface="Arial Unicode MS" pitchFamily="34" charset="-128"/>
                          <a:ea typeface="Arial Unicode MS" pitchFamily="34" charset="-128"/>
                          <a:cs typeface="Arial Unicode MS" pitchFamily="34" charset="-128"/>
                        </a:rPr>
                        <a:t>yinışe</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fazla dar</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 </a:t>
                      </a:r>
                      <a:r>
                        <a:rPr lang="tr-TR" sz="1600" b="0" i="0" u="none" strike="noStrike" err="1">
                          <a:solidFill>
                            <a:srgbClr val="000000"/>
                          </a:solidFill>
                          <a:latin typeface="Arial Unicode MS" pitchFamily="34" charset="-128"/>
                          <a:ea typeface="Arial Unicode MS" pitchFamily="34" charset="-128"/>
                          <a:cs typeface="Arial Unicode MS" pitchFamily="34" charset="-128"/>
                        </a:rPr>
                        <a:t>bğużaşe</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fazla kısa</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 </a:t>
                      </a:r>
                      <a:r>
                        <a:rPr lang="tr-TR" sz="1600" b="0" i="0" u="none" strike="noStrike" err="1">
                          <a:solidFill>
                            <a:srgbClr val="000000"/>
                          </a:solidFill>
                          <a:latin typeface="Arial Unicode MS" pitchFamily="34" charset="-128"/>
                          <a:ea typeface="Arial Unicode MS" pitchFamily="34" charset="-128"/>
                          <a:cs typeface="Arial Unicode MS" pitchFamily="34" charset="-128"/>
                        </a:rPr>
                        <a:t>ćeḱoáşe</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fazla uzun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 ćehışe</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hesap yanlış gibi.</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 </a:t>
                      </a:r>
                      <a:r>
                        <a:rPr lang="tr-TR" sz="1600" b="0" i="0" u="none" strike="noStrike" err="1">
                          <a:solidFill>
                            <a:srgbClr val="000000"/>
                          </a:solidFill>
                          <a:latin typeface="Arial Unicode MS" pitchFamily="34" charset="-128"/>
                          <a:ea typeface="Arial Unicode MS" pitchFamily="34" charset="-128"/>
                          <a:cs typeface="Arial Unicode MS" pitchFamily="34" charset="-128"/>
                        </a:rPr>
                        <a:t>hesapır</a:t>
                      </a:r>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pxencım</a:t>
                      </a:r>
                      <a:r>
                        <a:rPr lang="tr-TR" sz="1600" b="0" i="0" u="none" strike="noStrike">
                          <a:solidFill>
                            <a:srgbClr val="000000"/>
                          </a:solidFill>
                          <a:latin typeface="Arial Unicode MS" pitchFamily="34" charset="-128"/>
                          <a:ea typeface="Arial Unicode MS" pitchFamily="34" charset="-128"/>
                          <a:cs typeface="Arial Unicode MS" pitchFamily="34" charset="-128"/>
                        </a:rPr>
                        <a:t> fed.</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kedi.</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 </a:t>
                      </a:r>
                      <a:r>
                        <a:rPr lang="tr-TR" sz="1600" b="0" i="0" u="none" strike="noStrike" err="1">
                          <a:solidFill>
                            <a:srgbClr val="000000"/>
                          </a:solidFill>
                          <a:latin typeface="Arial Unicode MS" pitchFamily="34" charset="-128"/>
                          <a:ea typeface="Arial Unicode MS" pitchFamily="34" charset="-128"/>
                          <a:cs typeface="Arial Unicode MS" pitchFamily="34" charset="-128"/>
                        </a:rPr>
                        <a:t>çetuw</a:t>
                      </a:r>
                      <a:r>
                        <a:rPr lang="tr-TR" sz="1600" b="0" i="0" u="none" strike="noStrike">
                          <a:solidFill>
                            <a:srgbClr val="000000"/>
                          </a:solidFill>
                          <a:latin typeface="Arial Unicode MS" pitchFamily="34" charset="-128"/>
                          <a:ea typeface="Arial Unicode MS" pitchFamily="34" charset="-128"/>
                          <a:cs typeface="Arial Unicode MS" pitchFamily="34" charset="-128"/>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 Sinemis</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 </a:t>
                      </a:r>
                      <a:r>
                        <a:rPr lang="tr-TR" sz="1600" b="0" i="0" u="none" strike="noStrike" err="1">
                          <a:solidFill>
                            <a:srgbClr val="000000"/>
                          </a:solidFill>
                          <a:latin typeface="Arial Unicode MS" pitchFamily="34" charset="-128"/>
                          <a:ea typeface="Arial Unicode MS" pitchFamily="34" charset="-128"/>
                          <a:cs typeface="Arial Unicode MS" pitchFamily="34" charset="-128"/>
                        </a:rPr>
                        <a:t>Sinemis</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buna inanmak çok zor</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 </a:t>
                      </a:r>
                      <a:r>
                        <a:rPr lang="tr-TR" sz="1600" b="0" i="0" u="none" strike="noStrike" err="1">
                          <a:solidFill>
                            <a:srgbClr val="000000"/>
                          </a:solidFill>
                          <a:latin typeface="Arial Unicode MS" pitchFamily="34" charset="-128"/>
                          <a:ea typeface="Arial Unicode MS" pitchFamily="34" charset="-128"/>
                          <a:cs typeface="Arial Unicode MS" pitchFamily="34" charset="-128"/>
                        </a:rPr>
                        <a:t>şü</a:t>
                      </a:r>
                      <a:r>
                        <a:rPr lang="tr-TR" sz="1600" b="0" i="0" u="none" strike="noStrike">
                          <a:solidFill>
                            <a:srgbClr val="000000"/>
                          </a:solidFill>
                          <a:latin typeface="Arial Unicode MS" pitchFamily="34" charset="-128"/>
                          <a:ea typeface="Arial Unicode MS" pitchFamily="34" charset="-128"/>
                          <a:cs typeface="Arial Unicode MS" pitchFamily="34" charset="-128"/>
                        </a:rPr>
                        <a:t>`</a:t>
                      </a:r>
                      <a:r>
                        <a:rPr lang="tr-TR" sz="1600" b="0" i="0" u="none" strike="noStrike" err="1">
                          <a:solidFill>
                            <a:srgbClr val="000000"/>
                          </a:solidFill>
                          <a:latin typeface="Arial Unicode MS" pitchFamily="34" charset="-128"/>
                          <a:ea typeface="Arial Unicode MS" pitchFamily="34" charset="-128"/>
                          <a:cs typeface="Arial Unicode MS" pitchFamily="34" charset="-128"/>
                        </a:rPr>
                        <a:t>eşı</a:t>
                      </a:r>
                      <a:r>
                        <a:rPr lang="tr-TR" sz="1600" b="0" i="0" u="none" strike="noStrike">
                          <a:solidFill>
                            <a:srgbClr val="000000"/>
                          </a:solidFill>
                          <a:latin typeface="Arial Unicode MS" pitchFamily="34" charset="-128"/>
                          <a:ea typeface="Arial Unicode MS" pitchFamily="34" charset="-128"/>
                          <a:cs typeface="Arial Unicode MS" pitchFamily="34" charset="-128"/>
                        </a:rPr>
                        <a:t> hunır </a:t>
                      </a:r>
                      <a:r>
                        <a:rPr lang="tr-TR" sz="1600" b="0" i="0" u="none" strike="noStrike" err="1">
                          <a:solidFill>
                            <a:srgbClr val="000000"/>
                          </a:solidFill>
                          <a:latin typeface="Arial Unicode MS" pitchFamily="34" charset="-128"/>
                          <a:ea typeface="Arial Unicode MS" pitchFamily="34" charset="-128"/>
                          <a:cs typeface="Arial Unicode MS" pitchFamily="34" charset="-128"/>
                        </a:rPr>
                        <a:t>bow</a:t>
                      </a:r>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kinışe</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bunu beğendim. fiyatı ne kadar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 sigurihığ, </a:t>
                      </a:r>
                      <a:r>
                        <a:rPr lang="tr-TR" sz="1600" b="0" i="0" u="none" strike="noStrike" err="1">
                          <a:solidFill>
                            <a:srgbClr val="000000"/>
                          </a:solidFill>
                          <a:latin typeface="Arial Unicode MS" pitchFamily="34" charset="-128"/>
                          <a:ea typeface="Arial Unicode MS" pitchFamily="34" charset="-128"/>
                          <a:cs typeface="Arial Unicode MS" pitchFamily="34" charset="-128"/>
                        </a:rPr>
                        <a:t>yiwase</a:t>
                      </a:r>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thapş</a:t>
                      </a:r>
                      <a:r>
                        <a:rPr lang="tr-TR" sz="1600" b="0" i="0" u="none" strike="noStrike">
                          <a:solidFill>
                            <a:srgbClr val="000000"/>
                          </a:solidFill>
                          <a:latin typeface="Arial Unicode MS" pitchFamily="34" charset="-128"/>
                          <a:ea typeface="Arial Unicode MS" pitchFamily="34" charset="-128"/>
                          <a:cs typeface="Arial Unicode MS" pitchFamily="34" charset="-128"/>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bunu duyduğuma sevindim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mır</a:t>
                      </a:r>
                      <a:r>
                        <a:rPr lang="tr-TR" sz="1600" b="0" i="0" u="none" strike="noStrike" baseline="0">
                          <a:solidFill>
                            <a:srgbClr val="000000"/>
                          </a:solidFill>
                          <a:latin typeface="Arial Unicode MS" pitchFamily="34" charset="-128"/>
                          <a:ea typeface="Arial Unicode MS" pitchFamily="34" charset="-128"/>
                          <a:cs typeface="Arial Unicode MS" pitchFamily="34" charset="-128"/>
                        </a:rPr>
                        <a:t> </a:t>
                      </a:r>
                      <a:r>
                        <a:rPr lang="tr-TR" sz="1600" b="0" i="0" u="none" strike="noStrike" baseline="0" err="1">
                          <a:solidFill>
                            <a:srgbClr val="000000"/>
                          </a:solidFill>
                          <a:latin typeface="Arial Unicode MS" pitchFamily="34" charset="-128"/>
                          <a:ea typeface="Arial Unicode MS" pitchFamily="34" charset="-128"/>
                          <a:cs typeface="Arial Unicode MS" pitchFamily="34" charset="-128"/>
                        </a:rPr>
                        <a:t>zı</a:t>
                      </a:r>
                      <a:r>
                        <a:rPr lang="tr-TR" sz="1600" b="0" i="0" u="none" strike="noStrike" err="1">
                          <a:solidFill>
                            <a:srgbClr val="000000"/>
                          </a:solidFill>
                          <a:latin typeface="Arial Unicode MS" pitchFamily="34" charset="-128"/>
                          <a:ea typeface="Arial Unicode MS" pitchFamily="34" charset="-128"/>
                          <a:cs typeface="Arial Unicode MS" pitchFamily="34" charset="-128"/>
                        </a:rPr>
                        <a:t>zerexesxığem</a:t>
                      </a:r>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sićeguşü`</a:t>
                      </a:r>
                      <a:r>
                        <a:rPr lang="tr-TR" sz="1600" b="0" i="0" u="none" strike="noStrike">
                          <a:solidFill>
                            <a:srgbClr val="000000"/>
                          </a:solidFill>
                          <a:latin typeface="Arial Unicode MS" pitchFamily="34" charset="-128"/>
                          <a:ea typeface="Arial Unicode MS" pitchFamily="34" charset="-128"/>
                          <a:cs typeface="Arial Unicode MS" pitchFamily="34" charset="-128"/>
                        </a:rPr>
                        <a:t>ığ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6"/>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bunun rengi ne ?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miy</a:t>
                      </a:r>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yişö</a:t>
                      </a:r>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sıd</a:t>
                      </a:r>
                      <a:r>
                        <a:rPr lang="tr-TR" sz="1600" b="0" i="0" u="none" strike="noStrike">
                          <a:solidFill>
                            <a:srgbClr val="000000"/>
                          </a:solidFill>
                          <a:latin typeface="Arial Unicode MS" pitchFamily="34" charset="-128"/>
                          <a:ea typeface="Arial Unicode MS" pitchFamily="34" charset="-128"/>
                          <a:cs typeface="Arial Unicode MS" pitchFamily="34" charset="-128"/>
                        </a:rPr>
                        <a:t> ?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7"/>
                  </a:ext>
                </a:extLst>
              </a:tr>
              <a:tr h="32459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buraya oturabilir miyim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momdey  </a:t>
                      </a:r>
                      <a:r>
                        <a:rPr lang="tr-TR" sz="1600" b="0" i="0" u="none" strike="noStrike" err="1">
                          <a:solidFill>
                            <a:srgbClr val="000000"/>
                          </a:solidFill>
                          <a:latin typeface="Arial Unicode MS" pitchFamily="34" charset="-128"/>
                          <a:ea typeface="Arial Unicode MS" pitchFamily="34" charset="-128"/>
                          <a:cs typeface="Arial Unicode MS" pitchFamily="34" charset="-128"/>
                        </a:rPr>
                        <a:t>sıkeṫısışüna</a:t>
                      </a:r>
                      <a:r>
                        <a:rPr lang="tr-TR" sz="1600" b="0" i="0" u="none" strike="noStrike">
                          <a:solidFill>
                            <a:srgbClr val="000000"/>
                          </a:solidFill>
                          <a:latin typeface="Arial Unicode MS" pitchFamily="34" charset="-128"/>
                          <a:ea typeface="Arial Unicode MS" pitchFamily="34" charset="-128"/>
                          <a:cs typeface="Arial Unicode MS" pitchFamily="34" charset="-128"/>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8"/>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68</a:t>
            </a:fld>
            <a:endParaRPr lang="en-US" sz="1600" b="1">
              <a:solidFill>
                <a:schemeClr val="bg1"/>
              </a:solidFill>
            </a:endParaRPr>
          </a:p>
        </p:txBody>
      </p:sp>
    </p:spTree>
    <p:extLst>
      <p:ext uri="{BB962C8B-B14F-4D97-AF65-F5344CB8AC3E}">
        <p14:creationId xmlns:p14="http://schemas.microsoft.com/office/powerpoint/2010/main" val="26481968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86449926"/>
              </p:ext>
            </p:extLst>
          </p:nvPr>
        </p:nvGraphicFramePr>
        <p:xfrm>
          <a:off x="479376" y="188640"/>
          <a:ext cx="11233248" cy="6232582"/>
        </p:xfrm>
        <a:graphic>
          <a:graphicData uri="http://schemas.openxmlformats.org/drawingml/2006/table">
            <a:tbl>
              <a:tblPr/>
              <a:tblGrid>
                <a:gridCol w="4379062">
                  <a:extLst>
                    <a:ext uri="{9D8B030D-6E8A-4147-A177-3AD203B41FA5}">
                      <a16:colId xmlns:a16="http://schemas.microsoft.com/office/drawing/2014/main" val="20000"/>
                    </a:ext>
                  </a:extLst>
                </a:gridCol>
                <a:gridCol w="6854186">
                  <a:extLst>
                    <a:ext uri="{9D8B030D-6E8A-4147-A177-3AD203B41FA5}">
                      <a16:colId xmlns:a16="http://schemas.microsoft.com/office/drawing/2014/main" val="20001"/>
                    </a:ext>
                  </a:extLst>
                </a:gridCol>
              </a:tblGrid>
              <a:tr h="340820">
                <a:tc gridSpan="2">
                  <a:txBody>
                    <a:bodyPr/>
                    <a:lstStyle/>
                    <a:p>
                      <a:pPr algn="ctr" rtl="0" fontAlgn="b"/>
                      <a:r>
                        <a:rPr lang="tr-TR" sz="1200" b="0" i="0" u="none" strike="noStrike">
                          <a:solidFill>
                            <a:srgbClr val="FFFFFF"/>
                          </a:solidFill>
                          <a:latin typeface="Arial" panose="020B0604020202020204" pitchFamily="34" charset="0"/>
                          <a:ea typeface="Arial Unicode MS" pitchFamily="34" charset="-128"/>
                          <a:cs typeface="Arial" panose="020B0604020202020204" pitchFamily="34" charset="0"/>
                        </a:rPr>
                        <a:t>  </a:t>
                      </a:r>
                      <a:r>
                        <a:rPr lang="tr-TR" sz="2000" b="1" i="0" u="none" strike="noStrike">
                          <a:solidFill>
                            <a:srgbClr val="FFFFFF"/>
                          </a:solidFill>
                          <a:latin typeface="Arial" panose="020B0604020202020204" pitchFamily="34" charset="0"/>
                          <a:ea typeface="Arial Unicode MS" pitchFamily="34" charset="-128"/>
                          <a:cs typeface="Arial" panose="020B0604020202020204" pitchFamily="34" charset="0"/>
                        </a:rPr>
                        <a:t>CÜMLELER / GUŞIEBLER</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buyurun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şükéblağ</a:t>
                      </a:r>
                      <a:endPar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şimdilik</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çok erken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cıreće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pesaşe</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Adıǵe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misin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wı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Adıǵa</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Adıǵece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biliyor musun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Adıǵabze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weş`a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40470">
                <a:tc>
                  <a:txBody>
                    <a:bodyPr/>
                    <a:lstStyle/>
                    <a:p>
                      <a:pPr algn="l" rtl="0" fontAlgn="b"/>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u</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ykum geliyor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çıye kısequ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çok üzgünüm, ama imkansız.</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cade</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sıgu kéwe,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şhaćem</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baseline="0" err="1">
                          <a:solidFill>
                            <a:srgbClr val="000000"/>
                          </a:solidFill>
                          <a:latin typeface="Arial" panose="020B0604020202020204" pitchFamily="34" charset="0"/>
                          <a:ea typeface="Arial Unicode MS" pitchFamily="34" charset="-128"/>
                          <a:cs typeface="Arial" panose="020B0604020202020204" pitchFamily="34" charset="0"/>
                        </a:rPr>
                        <a:t>ḣuşüne</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şıtep</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dışarıda yağmur yağıyor mu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şewım weşxı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kışéşxa</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444242">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dolu yağıyor</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weşü` kéxı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dün akşam evde miydin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tığospıçıha wınem wisığa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evet ama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arı şhaćem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evet ben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Adıǵeyim</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arı se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sı</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Adıǵ</a:t>
                      </a:r>
                      <a:endPar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evet bence de uygun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arı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serıćiy</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yequ</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gelmelisin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wıkeqon fay</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gerçekten mi ? o nasıl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şıpka ? ar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sıd</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fed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gerçekten mi? niçin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şıpka ?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sıd</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papć</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gidelim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tığaqu`</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6"/>
                  </a:ext>
                </a:extLst>
              </a:tr>
              <a:tr h="34047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gidemiyorum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sıqoşürep</a:t>
                      </a:r>
                      <a:endPar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7"/>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69</a:t>
            </a:fld>
            <a:endParaRPr lang="en-US" sz="1600" b="1">
              <a:solidFill>
                <a:schemeClr val="bg1"/>
              </a:solidFill>
            </a:endParaRPr>
          </a:p>
        </p:txBody>
      </p:sp>
      <p:sp>
        <p:nvSpPr>
          <p:cNvPr id="10" name="Rectangle 4"/>
          <p:cNvSpPr>
            <a:spLocks noChangeArrowheads="1"/>
          </p:cNvSpPr>
          <p:nvPr/>
        </p:nvSpPr>
        <p:spPr bwMode="auto">
          <a:xfrm>
            <a:off x="2999584" y="6395244"/>
            <a:ext cx="6192837" cy="287338"/>
          </a:xfrm>
          <a:prstGeom prst="rect">
            <a:avLst/>
          </a:prstGeom>
          <a:noFill/>
          <a:ln w="9525">
            <a:noFill/>
            <a:miter lim="800000"/>
            <a:headEnd/>
            <a:tailEnd/>
          </a:ln>
          <a:effectLst/>
        </p:spPr>
        <p:txBody>
          <a:bodyPr anchor="ctr"/>
          <a:lstStyle/>
          <a:p>
            <a:pPr algn="ctr">
              <a:defRPr/>
            </a:pPr>
            <a:r>
              <a:rPr lang="tr-TR" sz="1400">
                <a:solidFill>
                  <a:schemeClr val="bg1"/>
                </a:solidFill>
              </a:rPr>
              <a:t>www.danef.com</a:t>
            </a:r>
            <a:endParaRPr lang="tr-TR" sz="1200" b="1">
              <a:solidFill>
                <a:schemeClr val="bg1"/>
              </a:solidFill>
            </a:endParaRPr>
          </a:p>
        </p:txBody>
      </p:sp>
    </p:spTree>
    <p:extLst>
      <p:ext uri="{BB962C8B-B14F-4D97-AF65-F5344CB8AC3E}">
        <p14:creationId xmlns:p14="http://schemas.microsoft.com/office/powerpoint/2010/main" val="41423337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3250" name="Picture 59" descr="IMG_0140"/>
          <p:cNvPicPr>
            <a:picLocks noChangeAspect="1" noChangeArrowheads="1"/>
          </p:cNvPicPr>
          <p:nvPr/>
        </p:nvPicPr>
        <p:blipFill>
          <a:blip r:embed="rId3" cstate="print"/>
          <a:srcRect/>
          <a:stretch>
            <a:fillRect/>
          </a:stretch>
        </p:blipFill>
        <p:spPr bwMode="auto">
          <a:xfrm>
            <a:off x="6600825" y="260350"/>
            <a:ext cx="3532188" cy="2647950"/>
          </a:xfrm>
          <a:prstGeom prst="rect">
            <a:avLst/>
          </a:prstGeom>
          <a:noFill/>
          <a:ln w="9525">
            <a:noFill/>
            <a:miter lim="800000"/>
            <a:headEnd/>
            <a:tailEnd/>
          </a:ln>
        </p:spPr>
      </p:pic>
      <p:pic>
        <p:nvPicPr>
          <p:cNvPr id="53251" name="Picture 60" descr="IMG_0141"/>
          <p:cNvPicPr>
            <a:picLocks noChangeAspect="1" noChangeArrowheads="1"/>
          </p:cNvPicPr>
          <p:nvPr/>
        </p:nvPicPr>
        <p:blipFill>
          <a:blip r:embed="rId4" cstate="print"/>
          <a:srcRect/>
          <a:stretch>
            <a:fillRect/>
          </a:stretch>
        </p:blipFill>
        <p:spPr bwMode="auto">
          <a:xfrm>
            <a:off x="2135188" y="277813"/>
            <a:ext cx="3529012" cy="2647950"/>
          </a:xfrm>
          <a:prstGeom prst="rect">
            <a:avLst/>
          </a:prstGeom>
          <a:noFill/>
          <a:ln w="9525">
            <a:noFill/>
            <a:miter lim="800000"/>
            <a:headEnd/>
            <a:tailEnd/>
          </a:ln>
        </p:spPr>
      </p:pic>
      <p:pic>
        <p:nvPicPr>
          <p:cNvPr id="53252" name="Picture 61" descr="IMG_0142"/>
          <p:cNvPicPr>
            <a:picLocks noChangeAspect="1" noChangeArrowheads="1"/>
          </p:cNvPicPr>
          <p:nvPr/>
        </p:nvPicPr>
        <p:blipFill>
          <a:blip r:embed="rId5" cstate="print"/>
          <a:srcRect/>
          <a:stretch>
            <a:fillRect/>
          </a:stretch>
        </p:blipFill>
        <p:spPr bwMode="auto">
          <a:xfrm>
            <a:off x="2135191" y="3589338"/>
            <a:ext cx="3532187" cy="2647950"/>
          </a:xfrm>
          <a:prstGeom prst="rect">
            <a:avLst/>
          </a:prstGeom>
          <a:noFill/>
          <a:ln w="9525">
            <a:noFill/>
            <a:miter lim="800000"/>
            <a:headEnd/>
            <a:tailEnd/>
          </a:ln>
        </p:spPr>
      </p:pic>
      <p:pic>
        <p:nvPicPr>
          <p:cNvPr id="53253" name="Picture 62" descr="IMG_0143"/>
          <p:cNvPicPr>
            <a:picLocks noChangeAspect="1" noChangeArrowheads="1"/>
          </p:cNvPicPr>
          <p:nvPr/>
        </p:nvPicPr>
        <p:blipFill>
          <a:blip r:embed="rId6" cstate="print"/>
          <a:srcRect/>
          <a:stretch>
            <a:fillRect/>
          </a:stretch>
        </p:blipFill>
        <p:spPr bwMode="auto">
          <a:xfrm>
            <a:off x="6602416" y="3533775"/>
            <a:ext cx="3525837" cy="2647950"/>
          </a:xfrm>
          <a:prstGeom prst="rect">
            <a:avLst/>
          </a:prstGeom>
          <a:noFill/>
          <a:ln w="9525">
            <a:noFill/>
            <a:miter lim="800000"/>
            <a:headEnd/>
            <a:tailEnd/>
          </a:ln>
        </p:spPr>
      </p:pic>
      <p:sp>
        <p:nvSpPr>
          <p:cNvPr id="898112" name="Rectangle 64"/>
          <p:cNvSpPr>
            <a:spLocks noChangeArrowheads="1"/>
          </p:cNvSpPr>
          <p:nvPr/>
        </p:nvSpPr>
        <p:spPr bwMode="auto">
          <a:xfrm>
            <a:off x="2855913" y="2924178"/>
            <a:ext cx="2089150" cy="35820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YİT            </a:t>
            </a:r>
          </a:p>
          <a:p>
            <a:pPr algn="ctr">
              <a:lnSpc>
                <a:spcPct val="80000"/>
              </a:lnSpc>
              <a:spcBef>
                <a:spcPct val="20000"/>
              </a:spcBef>
              <a:buClr>
                <a:schemeClr val="hlink"/>
              </a:buClr>
              <a:buSzPct val="70000"/>
            </a:pPr>
            <a:endParaRPr lang="tr-TR" sz="2400" b="1">
              <a:solidFill>
                <a:schemeClr val="bg1"/>
              </a:solidFill>
            </a:endParaRPr>
          </a:p>
        </p:txBody>
      </p:sp>
      <p:sp>
        <p:nvSpPr>
          <p:cNvPr id="898113" name="Rectangle 65"/>
          <p:cNvSpPr>
            <a:spLocks noChangeArrowheads="1"/>
          </p:cNvSpPr>
          <p:nvPr/>
        </p:nvSpPr>
        <p:spPr bwMode="auto">
          <a:xfrm>
            <a:off x="7320136" y="2924178"/>
            <a:ext cx="2089150" cy="35820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YİĹ            </a:t>
            </a:r>
          </a:p>
          <a:p>
            <a:pPr algn="ctr">
              <a:lnSpc>
                <a:spcPct val="80000"/>
              </a:lnSpc>
              <a:spcBef>
                <a:spcPct val="20000"/>
              </a:spcBef>
              <a:buClr>
                <a:schemeClr val="hlink"/>
              </a:buClr>
              <a:buSzPct val="70000"/>
            </a:pPr>
            <a:endParaRPr lang="tr-TR" sz="2400" b="1">
              <a:solidFill>
                <a:schemeClr val="bg1"/>
              </a:solidFill>
            </a:endParaRPr>
          </a:p>
        </p:txBody>
      </p:sp>
      <p:sp>
        <p:nvSpPr>
          <p:cNvPr id="898114" name="Rectangle 66"/>
          <p:cNvSpPr>
            <a:spLocks noChangeArrowheads="1"/>
          </p:cNvSpPr>
          <p:nvPr/>
        </p:nvSpPr>
        <p:spPr bwMode="auto">
          <a:xfrm>
            <a:off x="2854325" y="6237288"/>
            <a:ext cx="2089150" cy="35820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DET            </a:t>
            </a:r>
          </a:p>
          <a:p>
            <a:pPr algn="ctr">
              <a:lnSpc>
                <a:spcPct val="80000"/>
              </a:lnSpc>
              <a:spcBef>
                <a:spcPct val="20000"/>
              </a:spcBef>
              <a:buClr>
                <a:schemeClr val="hlink"/>
              </a:buClr>
              <a:buSzPct val="70000"/>
            </a:pPr>
            <a:endParaRPr lang="tr-TR" sz="2400" b="1">
              <a:solidFill>
                <a:schemeClr val="bg1"/>
              </a:solidFill>
            </a:endParaRPr>
          </a:p>
        </p:txBody>
      </p:sp>
      <p:sp>
        <p:nvSpPr>
          <p:cNvPr id="898115" name="Rectangle 67"/>
          <p:cNvSpPr>
            <a:spLocks noChangeArrowheads="1"/>
          </p:cNvSpPr>
          <p:nvPr/>
        </p:nvSpPr>
        <p:spPr bwMode="auto">
          <a:xfrm>
            <a:off x="7319963" y="6165853"/>
            <a:ext cx="2089150" cy="35820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DEĹ            </a:t>
            </a:r>
          </a:p>
          <a:p>
            <a:pPr algn="ctr">
              <a:lnSpc>
                <a:spcPct val="80000"/>
              </a:lnSpc>
              <a:spcBef>
                <a:spcPct val="20000"/>
              </a:spcBef>
              <a:buClr>
                <a:schemeClr val="hlink"/>
              </a:buClr>
              <a:buSzPct val="70000"/>
            </a:pPr>
            <a:endParaRPr lang="tr-TR" sz="2400" b="1">
              <a:solidFill>
                <a:schemeClr val="bg1"/>
              </a:solidFill>
            </a:endParaRPr>
          </a:p>
        </p:txBody>
      </p:sp>
      <p:sp>
        <p:nvSpPr>
          <p:cNvPr id="14" name="Rectangle 5"/>
          <p:cNvSpPr>
            <a:spLocks noChangeArrowheads="1"/>
          </p:cNvSpPr>
          <p:nvPr/>
        </p:nvSpPr>
        <p:spPr bwMode="auto">
          <a:xfrm>
            <a:off x="4595805" y="6081736"/>
            <a:ext cx="3209925" cy="558606"/>
          </a:xfrm>
          <a:prstGeom prst="rect">
            <a:avLst/>
          </a:prstGeom>
          <a:noFill/>
          <a:ln w="9525">
            <a:noFill/>
            <a:miter lim="800000"/>
            <a:headEnd/>
            <a:tailEnd/>
          </a:ln>
        </p:spPr>
        <p:txBody>
          <a:bodyPr anchor="ctr"/>
          <a:lstStyle/>
          <a:p>
            <a:pPr algn="ctr"/>
            <a:r>
              <a:rPr lang="tr-TR" sz="1200">
                <a:solidFill>
                  <a:schemeClr val="bg1"/>
                </a:solidFill>
                <a:latin typeface="Times New Roman" pitchFamily="18" charset="0"/>
              </a:rPr>
              <a:t>www.danef.com</a:t>
            </a:r>
          </a:p>
        </p:txBody>
      </p:sp>
      <p:sp>
        <p:nvSpPr>
          <p:cNvPr id="13" name="Slide Number Placeholder 5"/>
          <p:cNvSpPr>
            <a:spLocks noGrp="1"/>
          </p:cNvSpPr>
          <p:nvPr>
            <p:ph type="sldNum" sz="quarter" idx="12"/>
          </p:nvPr>
        </p:nvSpPr>
        <p:spPr bwMode="auto">
          <a:xfrm>
            <a:off x="9448800" y="6416676"/>
            <a:ext cx="762000" cy="362936"/>
          </a:xfrm>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7</a:t>
            </a:fld>
            <a:endParaRPr lang="en-US" sz="1600" b="1">
              <a:solidFill>
                <a:schemeClr val="bg1"/>
              </a:solidFill>
            </a:endParaRPr>
          </a:p>
        </p:txBody>
      </p:sp>
      <p:sp>
        <p:nvSpPr>
          <p:cNvPr id="15" name="Rectangle 6"/>
          <p:cNvSpPr>
            <a:spLocks noChangeArrowheads="1"/>
          </p:cNvSpPr>
          <p:nvPr/>
        </p:nvSpPr>
        <p:spPr bwMode="auto">
          <a:xfrm>
            <a:off x="4727848" y="3068960"/>
            <a:ext cx="2665214" cy="35820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1800" b="1" i="1">
                <a:solidFill>
                  <a:schemeClr val="accent6">
                    <a:lumMod val="50000"/>
                  </a:schemeClr>
                </a:solidFill>
              </a:rPr>
              <a:t>        k o n u m l a r</a:t>
            </a:r>
          </a:p>
        </p:txBody>
      </p:sp>
    </p:spTree>
    <p:extLst>
      <p:ext uri="{BB962C8B-B14F-4D97-AF65-F5344CB8AC3E}">
        <p14:creationId xmlns:p14="http://schemas.microsoft.com/office/powerpoint/2010/main" val="2843676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13000">
        <p:split orient="vert"/>
      </p:transition>
    </mc:Choice>
    <mc:Fallback xmlns="">
      <p:transition spd="slow" advClick="0" advTm="1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98112"/>
                                        </p:tgtEl>
                                        <p:attrNameLst>
                                          <p:attrName>style.visibility</p:attrName>
                                        </p:attrNameLst>
                                      </p:cBhvr>
                                      <p:to>
                                        <p:strVal val="visible"/>
                                      </p:to>
                                    </p:set>
                                    <p:anim calcmode="lin" valueType="num">
                                      <p:cBhvr additive="base">
                                        <p:cTn id="7" dur="2000" fill="hold"/>
                                        <p:tgtEl>
                                          <p:spTgt spid="898112"/>
                                        </p:tgtEl>
                                        <p:attrNameLst>
                                          <p:attrName>ppt_x</p:attrName>
                                        </p:attrNameLst>
                                      </p:cBhvr>
                                      <p:tavLst>
                                        <p:tav tm="0">
                                          <p:val>
                                            <p:strVal val="#ppt_x"/>
                                          </p:val>
                                        </p:tav>
                                        <p:tav tm="100000">
                                          <p:val>
                                            <p:strVal val="#ppt_x"/>
                                          </p:val>
                                        </p:tav>
                                      </p:tavLst>
                                    </p:anim>
                                    <p:anim calcmode="lin" valueType="num">
                                      <p:cBhvr additive="base">
                                        <p:cTn id="8" dur="2000" fill="hold"/>
                                        <p:tgtEl>
                                          <p:spTgt spid="89811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898113"/>
                                        </p:tgtEl>
                                        <p:attrNameLst>
                                          <p:attrName>style.visibility</p:attrName>
                                        </p:attrNameLst>
                                      </p:cBhvr>
                                      <p:to>
                                        <p:strVal val="visible"/>
                                      </p:to>
                                    </p:set>
                                    <p:anim calcmode="lin" valueType="num">
                                      <p:cBhvr additive="base">
                                        <p:cTn id="12" dur="2000" fill="hold"/>
                                        <p:tgtEl>
                                          <p:spTgt spid="898113"/>
                                        </p:tgtEl>
                                        <p:attrNameLst>
                                          <p:attrName>ppt_x</p:attrName>
                                        </p:attrNameLst>
                                      </p:cBhvr>
                                      <p:tavLst>
                                        <p:tav tm="0">
                                          <p:val>
                                            <p:strVal val="#ppt_x"/>
                                          </p:val>
                                        </p:tav>
                                        <p:tav tm="100000">
                                          <p:val>
                                            <p:strVal val="#ppt_x"/>
                                          </p:val>
                                        </p:tav>
                                      </p:tavLst>
                                    </p:anim>
                                    <p:anim calcmode="lin" valueType="num">
                                      <p:cBhvr additive="base">
                                        <p:cTn id="13" dur="2000" fill="hold"/>
                                        <p:tgtEl>
                                          <p:spTgt spid="898113"/>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898114"/>
                                        </p:tgtEl>
                                        <p:attrNameLst>
                                          <p:attrName>style.visibility</p:attrName>
                                        </p:attrNameLst>
                                      </p:cBhvr>
                                      <p:to>
                                        <p:strVal val="visible"/>
                                      </p:to>
                                    </p:set>
                                    <p:anim calcmode="lin" valueType="num">
                                      <p:cBhvr additive="base">
                                        <p:cTn id="17" dur="2000" fill="hold"/>
                                        <p:tgtEl>
                                          <p:spTgt spid="898114"/>
                                        </p:tgtEl>
                                        <p:attrNameLst>
                                          <p:attrName>ppt_x</p:attrName>
                                        </p:attrNameLst>
                                      </p:cBhvr>
                                      <p:tavLst>
                                        <p:tav tm="0">
                                          <p:val>
                                            <p:strVal val="#ppt_x"/>
                                          </p:val>
                                        </p:tav>
                                        <p:tav tm="100000">
                                          <p:val>
                                            <p:strVal val="#ppt_x"/>
                                          </p:val>
                                        </p:tav>
                                      </p:tavLst>
                                    </p:anim>
                                    <p:anim calcmode="lin" valueType="num">
                                      <p:cBhvr additive="base">
                                        <p:cTn id="18" dur="2000" fill="hold"/>
                                        <p:tgtEl>
                                          <p:spTgt spid="898114"/>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898115"/>
                                        </p:tgtEl>
                                        <p:attrNameLst>
                                          <p:attrName>style.visibility</p:attrName>
                                        </p:attrNameLst>
                                      </p:cBhvr>
                                      <p:to>
                                        <p:strVal val="visible"/>
                                      </p:to>
                                    </p:set>
                                    <p:anim calcmode="lin" valueType="num">
                                      <p:cBhvr additive="base">
                                        <p:cTn id="22" dur="2000" fill="hold"/>
                                        <p:tgtEl>
                                          <p:spTgt spid="898115"/>
                                        </p:tgtEl>
                                        <p:attrNameLst>
                                          <p:attrName>ppt_x</p:attrName>
                                        </p:attrNameLst>
                                      </p:cBhvr>
                                      <p:tavLst>
                                        <p:tav tm="0">
                                          <p:val>
                                            <p:strVal val="#ppt_x"/>
                                          </p:val>
                                        </p:tav>
                                        <p:tav tm="100000">
                                          <p:val>
                                            <p:strVal val="#ppt_x"/>
                                          </p:val>
                                        </p:tav>
                                      </p:tavLst>
                                    </p:anim>
                                    <p:anim calcmode="lin" valueType="num">
                                      <p:cBhvr additive="base">
                                        <p:cTn id="23" dur="2000" fill="hold"/>
                                        <p:tgtEl>
                                          <p:spTgt spid="898115"/>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ppt_x"/>
                                          </p:val>
                                        </p:tav>
                                        <p:tav tm="100000">
                                          <p:val>
                                            <p:strVal val="#ppt_x"/>
                                          </p:val>
                                        </p:tav>
                                      </p:tavLst>
                                    </p:anim>
                                    <p:anim calcmode="lin" valueType="num">
                                      <p:cBhvr additive="base">
                                        <p:cTn id="28"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112" grpId="0"/>
      <p:bldP spid="898113" grpId="0"/>
      <p:bldP spid="898114" grpId="0"/>
      <p:bldP spid="898115"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973354380"/>
              </p:ext>
            </p:extLst>
          </p:nvPr>
        </p:nvGraphicFramePr>
        <p:xfrm>
          <a:off x="407368" y="188650"/>
          <a:ext cx="11305256" cy="6202795"/>
        </p:xfrm>
        <a:graphic>
          <a:graphicData uri="http://schemas.openxmlformats.org/drawingml/2006/table">
            <a:tbl>
              <a:tblPr/>
              <a:tblGrid>
                <a:gridCol w="5269399">
                  <a:extLst>
                    <a:ext uri="{9D8B030D-6E8A-4147-A177-3AD203B41FA5}">
                      <a16:colId xmlns:a16="http://schemas.microsoft.com/office/drawing/2014/main" val="20000"/>
                    </a:ext>
                  </a:extLst>
                </a:gridCol>
                <a:gridCol w="6035857">
                  <a:extLst>
                    <a:ext uri="{9D8B030D-6E8A-4147-A177-3AD203B41FA5}">
                      <a16:colId xmlns:a16="http://schemas.microsoft.com/office/drawing/2014/main" val="20001"/>
                    </a:ext>
                  </a:extLst>
                </a:gridCol>
              </a:tblGrid>
              <a:tr h="344935">
                <a:tc gridSpan="2">
                  <a:txBody>
                    <a:bodyPr/>
                    <a:lstStyle/>
                    <a:p>
                      <a:pPr algn="ctr" rtl="0" fontAlgn="b"/>
                      <a:r>
                        <a:rPr lang="tr-TR" sz="2000" b="1" i="0" u="none" strike="noStrike">
                          <a:solidFill>
                            <a:srgbClr val="FFFFFF"/>
                          </a:solidFill>
                          <a:latin typeface="Arial" panose="020B0604020202020204" pitchFamily="34" charset="0"/>
                          <a:ea typeface="Arial Unicode MS" pitchFamily="34" charset="-128"/>
                          <a:cs typeface="Arial" panose="020B0604020202020204" pitchFamily="34" charset="0"/>
                        </a:rPr>
                        <a:t>  CÜMLELER / GUŞIEBLER</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gir</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kih</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yih</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girebilir miyim?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sıkihaşüna</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sihaşüna</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gördünüz mü ? siz unutmuşsunuz.</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şüĺeğuğa</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şö</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kuşüçığupşağiy</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gününü hatırlıyormusunuz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yimafe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wigukećıja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hadi çabuk ol otobüsü kaçıracaksın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zığepsınç</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otobüsüm </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ṕ`apıćı</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şt.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hayır bunu yapamam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hau` mır sıfeş`eşüştep.</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hayır onu buradan aldım.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hau` ar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mızṫequm</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kışısçağ.</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herşey</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iyi</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zéće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değu.</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hesabı nakit olarak ödeyeceğim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hesapır</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arıĺhaw</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kestışt.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44580">
                <a:tc>
                  <a:txBody>
                    <a:bodyPr/>
                    <a:lstStyle/>
                    <a:p>
                      <a:pPr algn="l" rtl="0" fontAlgn="b"/>
                      <a:r>
                        <a:rPr lang="pl-PL" sz="1600" b="0" i="0" u="none" strike="noStrike">
                          <a:solidFill>
                            <a:srgbClr val="000000"/>
                          </a:solidFill>
                          <a:latin typeface="Arial" panose="020B0604020202020204" pitchFamily="34" charset="0"/>
                          <a:ea typeface="Arial Unicode MS" pitchFamily="34" charset="-128"/>
                          <a:cs typeface="Arial" panose="020B0604020202020204" pitchFamily="34" charset="0"/>
                        </a:rPr>
                        <a:t>  hey dane kalk. saat 8</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dane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ketec</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Sıhatır 8</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hiç bir fikrim yok.</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xes</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uhanew ziy sış’erep.</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44580">
                <a:tc>
                  <a:txBody>
                    <a:bodyPr/>
                    <a:lstStyle/>
                    <a:p>
                      <a:pPr algn="l" rtl="0" fontAlgn="b"/>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ö</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yle istiyorsanız olur</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areştew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şüfayeme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ḣun</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iki yıldır burdayım.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yiĺesiṫum</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miy sışı`</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inanıyor musun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wişü`eş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meḣoá</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44580">
                <a:tc>
                  <a:txBody>
                    <a:bodyPr/>
                    <a:lstStyle/>
                    <a:p>
                      <a:pPr algn="l" rtl="0" fontAlgn="b"/>
                      <a:r>
                        <a:rPr lang="da-DK" sz="1600" b="0" i="0" u="none" strike="noStrike">
                          <a:solidFill>
                            <a:srgbClr val="000000"/>
                          </a:solidFill>
                          <a:latin typeface="Arial" panose="020B0604020202020204" pitchFamily="34" charset="0"/>
                          <a:ea typeface="Arial Unicode MS" pitchFamily="34" charset="-128"/>
                          <a:cs typeface="Arial" panose="020B0604020202020204" pitchFamily="34" charset="0"/>
                        </a:rPr>
                        <a:t>  iş ve kalacak yer arıyorum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of re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sıkızdeneştı</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ćaṕem sıĺeḣu</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işte biletim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marı</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sibilét</a:t>
                      </a:r>
                      <a:endPar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6"/>
                  </a:ext>
                </a:extLst>
              </a:tr>
              <a:tr h="344580">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söyle ne yapabilirim ?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kao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sıd</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sış’eşüşt </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7"/>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70</a:t>
            </a:fld>
            <a:endParaRPr lang="en-US" sz="1600" b="1">
              <a:solidFill>
                <a:schemeClr val="bg1"/>
              </a:solidFill>
            </a:endParaRPr>
          </a:p>
        </p:txBody>
      </p:sp>
      <p:sp>
        <p:nvSpPr>
          <p:cNvPr id="10" name="Rectangle 4"/>
          <p:cNvSpPr>
            <a:spLocks noChangeArrowheads="1"/>
          </p:cNvSpPr>
          <p:nvPr/>
        </p:nvSpPr>
        <p:spPr bwMode="auto">
          <a:xfrm>
            <a:off x="3071667" y="6391443"/>
            <a:ext cx="6192837" cy="287338"/>
          </a:xfrm>
          <a:prstGeom prst="rect">
            <a:avLst/>
          </a:prstGeom>
          <a:noFill/>
          <a:ln w="9525">
            <a:noFill/>
            <a:miter lim="800000"/>
            <a:headEnd/>
            <a:tailEnd/>
          </a:ln>
          <a:effectLst/>
        </p:spPr>
        <p:txBody>
          <a:bodyPr anchor="ctr"/>
          <a:lstStyle/>
          <a:p>
            <a:pPr algn="ctr">
              <a:defRPr/>
            </a:pPr>
            <a:r>
              <a:rPr lang="tr-TR" sz="1400">
                <a:solidFill>
                  <a:schemeClr val="bg1"/>
                </a:solidFill>
              </a:rPr>
              <a:t>www.danef.com</a:t>
            </a:r>
            <a:endParaRPr lang="tr-TR" sz="1200" b="1">
              <a:solidFill>
                <a:schemeClr val="bg1"/>
              </a:solidFill>
            </a:endParaRPr>
          </a:p>
        </p:txBody>
      </p:sp>
    </p:spTree>
    <p:extLst>
      <p:ext uri="{BB962C8B-B14F-4D97-AF65-F5344CB8AC3E}">
        <p14:creationId xmlns:p14="http://schemas.microsoft.com/office/powerpoint/2010/main" val="1639339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927651" y="6250784"/>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graphicFrame>
        <p:nvGraphicFramePr>
          <p:cNvPr id="7" name="Table 6"/>
          <p:cNvGraphicFramePr>
            <a:graphicFrameLocks noGrp="1"/>
          </p:cNvGraphicFramePr>
          <p:nvPr>
            <p:extLst>
              <p:ext uri="{D42A27DB-BD31-4B8C-83A1-F6EECF244321}">
                <p14:modId xmlns:p14="http://schemas.microsoft.com/office/powerpoint/2010/main" val="4202616800"/>
              </p:ext>
            </p:extLst>
          </p:nvPr>
        </p:nvGraphicFramePr>
        <p:xfrm>
          <a:off x="551384" y="188632"/>
          <a:ext cx="11161240" cy="6167718"/>
        </p:xfrm>
        <a:graphic>
          <a:graphicData uri="http://schemas.openxmlformats.org/drawingml/2006/table">
            <a:tbl>
              <a:tblPr/>
              <a:tblGrid>
                <a:gridCol w="4798763">
                  <a:extLst>
                    <a:ext uri="{9D8B030D-6E8A-4147-A177-3AD203B41FA5}">
                      <a16:colId xmlns:a16="http://schemas.microsoft.com/office/drawing/2014/main" val="20000"/>
                    </a:ext>
                  </a:extLst>
                </a:gridCol>
                <a:gridCol w="6362477">
                  <a:extLst>
                    <a:ext uri="{9D8B030D-6E8A-4147-A177-3AD203B41FA5}">
                      <a16:colId xmlns:a16="http://schemas.microsoft.com/office/drawing/2014/main" val="20001"/>
                    </a:ext>
                  </a:extLst>
                </a:gridCol>
              </a:tblGrid>
              <a:tr h="342651">
                <a:tc gridSpan="2">
                  <a:txBody>
                    <a:bodyPr/>
                    <a:lstStyle/>
                    <a:p>
                      <a:pPr algn="ctr" rtl="0" fontAlgn="b"/>
                      <a:r>
                        <a:rPr lang="tr-TR" sz="2000" b="1" i="0" u="none" strike="noStrike">
                          <a:solidFill>
                            <a:srgbClr val="FFFFFF"/>
                          </a:solidFill>
                          <a:latin typeface="Arial" panose="020B0604020202020204" pitchFamily="34" charset="0"/>
                          <a:cs typeface="Arial" panose="020B0604020202020204" pitchFamily="34" charset="0"/>
                        </a:rPr>
                        <a:t>  CÜMLELER / GUŞIEBLER</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kapıyı kapatırmısın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pçer  feş`ına, bığepıtena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kırmızı gömleğim nerede?</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sicane</a:t>
                      </a:r>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pĺıj</a:t>
                      </a:r>
                      <a:r>
                        <a:rPr lang="tr-TR" sz="1600" b="0" i="0" u="none" strike="noStrike">
                          <a:solidFill>
                            <a:srgbClr val="000000"/>
                          </a:solidFill>
                          <a:latin typeface="Arial" panose="020B0604020202020204" pitchFamily="34" charset="0"/>
                          <a:cs typeface="Arial" panose="020B0604020202020204" pitchFamily="34" charset="0"/>
                        </a:rPr>
                        <a:t> tede şı`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kim arıyor lütfen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xaşxım xet </a:t>
                      </a:r>
                      <a:r>
                        <a:rPr lang="tr-TR" sz="1600" b="0" i="0" u="none" strike="noStrike" err="1">
                          <a:solidFill>
                            <a:srgbClr val="000000"/>
                          </a:solidFill>
                          <a:latin typeface="Arial" panose="020B0604020202020204" pitchFamily="34" charset="0"/>
                          <a:cs typeface="Arial" panose="020B0604020202020204" pitchFamily="34" charset="0"/>
                        </a:rPr>
                        <a:t>kıĺıḣurer</a:t>
                      </a:r>
                      <a:r>
                        <a:rPr lang="tr-TR" sz="1600" b="0" i="0" u="none" strike="noStrike">
                          <a:solidFill>
                            <a:srgbClr val="000000"/>
                          </a:solidFill>
                          <a:latin typeface="Arial" panose="020B0604020202020204" pitchFamily="34" charset="0"/>
                          <a:cs typeface="Arial" panose="020B0604020202020204" pitchFamily="34" charset="0"/>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kimin oğlusun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xetı</a:t>
                      </a:r>
                      <a:r>
                        <a:rPr lang="tr-TR" sz="1600" b="0" i="0" u="none" strike="noStrike">
                          <a:solidFill>
                            <a:srgbClr val="000000"/>
                          </a:solidFill>
                          <a:latin typeface="Arial" panose="020B0604020202020204" pitchFamily="34" charset="0"/>
                          <a:cs typeface="Arial" panose="020B0604020202020204" pitchFamily="34" charset="0"/>
                        </a:rPr>
                        <a:t> wirişaw?</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kiminle beraber geleceksin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xetı</a:t>
                      </a:r>
                      <a:r>
                        <a:rPr lang="tr-TR" sz="1600" b="0" i="0" u="none" strike="noStrike">
                          <a:solidFill>
                            <a:srgbClr val="000000"/>
                          </a:solidFill>
                          <a:latin typeface="Arial" panose="020B0604020202020204" pitchFamily="34" charset="0"/>
                          <a:cs typeface="Arial" panose="020B0604020202020204" pitchFamily="34" charset="0"/>
                        </a:rPr>
                        <a:t> wiş`iğew wıkeqoşt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Konya lıyım.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Konye</a:t>
                      </a:r>
                      <a:r>
                        <a:rPr lang="tr-TR" sz="1600" b="0" i="0" u="none" strike="noStrike">
                          <a:solidFill>
                            <a:srgbClr val="000000"/>
                          </a:solidFill>
                          <a:latin typeface="Arial" panose="020B0604020202020204" pitchFamily="34" charset="0"/>
                          <a:cs typeface="Arial" panose="020B0604020202020204" pitchFamily="34" charset="0"/>
                        </a:rPr>
                        <a:t>`m </a:t>
                      </a:r>
                      <a:r>
                        <a:rPr lang="tr-TR" sz="1600" b="0" i="0" u="none" strike="noStrike" err="1">
                          <a:solidFill>
                            <a:srgbClr val="000000"/>
                          </a:solidFill>
                          <a:latin typeface="Arial" panose="020B0604020202020204" pitchFamily="34" charset="0"/>
                          <a:cs typeface="Arial" panose="020B0604020202020204" pitchFamily="34" charset="0"/>
                        </a:rPr>
                        <a:t>sışış</a:t>
                      </a:r>
                      <a:r>
                        <a:rPr lang="tr-TR" sz="1600" b="0" i="0" u="none" strike="noStrike">
                          <a:solidFill>
                            <a:srgbClr val="000000"/>
                          </a:solidFill>
                          <a:latin typeface="Arial" panose="020B0604020202020204" pitchFamily="34" charset="0"/>
                          <a:cs typeface="Arial" panose="020B0604020202020204" pitchFamily="34" charset="0"/>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koş</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çe</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köye </a:t>
                      </a:r>
                      <a:r>
                        <a:rPr lang="tr-TR" sz="1600" b="0" i="0" u="none" strike="noStrike" err="1">
                          <a:solidFill>
                            <a:srgbClr val="000000"/>
                          </a:solidFill>
                          <a:latin typeface="Arial" panose="020B0604020202020204" pitchFamily="34" charset="0"/>
                          <a:cs typeface="Arial" panose="020B0604020202020204" pitchFamily="34" charset="0"/>
                        </a:rPr>
                        <a:t>gelecekmisin</a:t>
                      </a:r>
                      <a:r>
                        <a:rPr lang="tr-TR" sz="1600" b="0" i="0" u="none" strike="noStrike">
                          <a:solidFill>
                            <a:srgbClr val="000000"/>
                          </a:solidFill>
                          <a:latin typeface="Arial" panose="020B0604020202020204" pitchFamily="34" charset="0"/>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çılem</a:t>
                      </a:r>
                      <a:r>
                        <a:rPr lang="tr-TR" sz="1600" b="0" i="0" u="none" strike="noStrike">
                          <a:solidFill>
                            <a:srgbClr val="000000"/>
                          </a:solidFill>
                          <a:latin typeface="Arial" panose="020B0604020202020204" pitchFamily="34" charset="0"/>
                          <a:cs typeface="Arial" panose="020B0604020202020204" pitchFamily="34" charset="0"/>
                        </a:rPr>
                        <a:t> wıkeqoşta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anne lütfen  perdeyi kapat.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nı</a:t>
                      </a:r>
                      <a:r>
                        <a:rPr lang="tr-TR" sz="1600" b="0" i="0" u="none" strike="noStrike" baseline="0">
                          <a:solidFill>
                            <a:srgbClr val="000000"/>
                          </a:solidFill>
                          <a:latin typeface="Arial" panose="020B0604020202020204" pitchFamily="34" charset="0"/>
                          <a:cs typeface="Arial" panose="020B0604020202020204" pitchFamily="34" charset="0"/>
                        </a:rPr>
                        <a:t> haşxım </a:t>
                      </a:r>
                      <a:r>
                        <a:rPr lang="tr-TR" sz="1600" b="0" i="0" u="none" strike="noStrike" err="1">
                          <a:solidFill>
                            <a:srgbClr val="000000"/>
                          </a:solidFill>
                          <a:latin typeface="Arial" panose="020B0604020202020204" pitchFamily="34" charset="0"/>
                          <a:cs typeface="Arial" panose="020B0604020202020204" pitchFamily="34" charset="0"/>
                        </a:rPr>
                        <a:t>uḣor</a:t>
                      </a:r>
                      <a:r>
                        <a:rPr lang="tr-TR" sz="1600" b="0" i="0" u="none" strike="noStrike">
                          <a:solidFill>
                            <a:srgbClr val="000000"/>
                          </a:solidFill>
                          <a:latin typeface="Arial" panose="020B0604020202020204" pitchFamily="34" charset="0"/>
                          <a:cs typeface="Arial" panose="020B0604020202020204" pitchFamily="34" charset="0"/>
                        </a:rPr>
                        <a:t> uxojıba</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şunu (bunu)</a:t>
                      </a:r>
                      <a:r>
                        <a:rPr lang="tr-TR" sz="1600" b="0" i="0" u="none" strike="noStrike" baseline="0">
                          <a:solidFill>
                            <a:srgbClr val="000000"/>
                          </a:solidFill>
                          <a:latin typeface="Arial" panose="020B0604020202020204" pitchFamily="34" charset="0"/>
                          <a:cs typeface="Arial" panose="020B0604020202020204" pitchFamily="34" charset="0"/>
                        </a:rPr>
                        <a:t> </a:t>
                      </a:r>
                      <a:r>
                        <a:rPr lang="tr-TR" sz="1600" b="0" i="0" u="none" strike="noStrike">
                          <a:solidFill>
                            <a:srgbClr val="000000"/>
                          </a:solidFill>
                          <a:latin typeface="Arial" panose="020B0604020202020204" pitchFamily="34" charset="0"/>
                          <a:cs typeface="Arial" panose="020B0604020202020204" pitchFamily="34" charset="0"/>
                        </a:rPr>
                        <a:t>tut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mor (mır) kewıbıt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ne güzel. kimler geliyor</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sıdew</a:t>
                      </a:r>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daxe</a:t>
                      </a:r>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Kaqorexer</a:t>
                      </a:r>
                      <a:r>
                        <a:rPr lang="tr-TR" sz="1600" b="0" i="0" u="none" strike="noStrike" baseline="0">
                          <a:solidFill>
                            <a:srgbClr val="000000"/>
                          </a:solidFill>
                          <a:latin typeface="Arial" panose="020B0604020202020204" pitchFamily="34" charset="0"/>
                          <a:cs typeface="Arial" panose="020B0604020202020204" pitchFamily="34" charset="0"/>
                        </a:rPr>
                        <a:t> </a:t>
                      </a:r>
                      <a:r>
                        <a:rPr lang="tr-TR" sz="1600" b="0" i="0" u="none" strike="noStrike" baseline="0" err="1">
                          <a:solidFill>
                            <a:srgbClr val="000000"/>
                          </a:solidFill>
                          <a:latin typeface="Arial" panose="020B0604020202020204" pitchFamily="34" charset="0"/>
                          <a:cs typeface="Arial" panose="020B0604020202020204" pitchFamily="34" charset="0"/>
                        </a:rPr>
                        <a:t>xet</a:t>
                      </a:r>
                      <a:r>
                        <a:rPr lang="tr-TR" sz="1600" b="0" i="0" u="none" strike="noStrike" baseline="0">
                          <a:solidFill>
                            <a:srgbClr val="000000"/>
                          </a:solidFill>
                          <a:latin typeface="Arial" panose="020B0604020202020204" pitchFamily="34" charset="0"/>
                          <a:cs typeface="Arial" panose="020B0604020202020204" pitchFamily="34" charset="0"/>
                        </a:rPr>
                        <a:t> </a:t>
                      </a:r>
                      <a:r>
                        <a:rPr lang="tr-TR" sz="1600" b="0" i="0" u="none" strike="noStrike">
                          <a:solidFill>
                            <a:srgbClr val="000000"/>
                          </a:solidFill>
                          <a:latin typeface="Arial" panose="020B0604020202020204" pitchFamily="34" charset="0"/>
                          <a:cs typeface="Arial" panose="020B0604020202020204" pitchFamily="34" charset="0"/>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neyin</a:t>
                      </a:r>
                      <a:r>
                        <a:rPr lang="tr-TR" sz="1600" b="0" i="0" u="none" strike="noStrike" baseline="0">
                          <a:solidFill>
                            <a:srgbClr val="000000"/>
                          </a:solidFill>
                          <a:latin typeface="Arial" panose="020B0604020202020204" pitchFamily="34" charset="0"/>
                          <a:cs typeface="Arial" panose="020B0604020202020204" pitchFamily="34" charset="0"/>
                        </a:rPr>
                        <a:t> nesi</a:t>
                      </a:r>
                      <a:endParaRPr lang="tr-TR" sz="1600" b="0" i="0" u="none" strike="noStrike">
                        <a:solidFill>
                          <a:srgbClr val="000000"/>
                        </a:solidFill>
                        <a:latin typeface="Arial" panose="020B0604020202020204" pitchFamily="34" charset="0"/>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sıdım yiĺ`ewıj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ne kadar izin alabiliyorsun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sıd</a:t>
                      </a:r>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fediz</a:t>
                      </a:r>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izın</a:t>
                      </a:r>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kaipxışüre</a:t>
                      </a:r>
                      <a:r>
                        <a:rPr lang="tr-TR" sz="1600" b="0" i="0" u="none" strike="noStrike">
                          <a:solidFill>
                            <a:srgbClr val="000000"/>
                          </a:solidFill>
                          <a:latin typeface="Arial" panose="020B0604020202020204" pitchFamily="34" charset="0"/>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ne kadar ödiyeceğim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kesıpşıştır</a:t>
                      </a:r>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sıd</a:t>
                      </a:r>
                      <a:r>
                        <a:rPr lang="tr-TR" sz="1600" b="0" i="0" u="none" strike="noStrike" baseline="0">
                          <a:solidFill>
                            <a:srgbClr val="000000"/>
                          </a:solidFill>
                          <a:latin typeface="Arial" panose="020B0604020202020204" pitchFamily="34" charset="0"/>
                          <a:cs typeface="Arial" panose="020B0604020202020204" pitchFamily="34" charset="0"/>
                        </a:rPr>
                        <a:t> </a:t>
                      </a:r>
                      <a:r>
                        <a:rPr lang="tr-TR" sz="1600" b="0" i="0" u="none" strike="noStrike" baseline="0" err="1">
                          <a:solidFill>
                            <a:srgbClr val="000000"/>
                          </a:solidFill>
                          <a:latin typeface="Arial" panose="020B0604020202020204" pitchFamily="34" charset="0"/>
                          <a:cs typeface="Arial" panose="020B0604020202020204" pitchFamily="34" charset="0"/>
                        </a:rPr>
                        <a:t>fediz</a:t>
                      </a:r>
                      <a:r>
                        <a:rPr lang="tr-TR" sz="1600" b="0" i="0" u="none" strike="noStrike">
                          <a:solidFill>
                            <a:srgbClr val="000000"/>
                          </a:solidFill>
                          <a:latin typeface="Arial" panose="020B0604020202020204" pitchFamily="34" charset="0"/>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ne zaman geri geleceksin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sidığo kebğezejışt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nedir? bana söyle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a:t>
                      </a:r>
                      <a:r>
                        <a:rPr lang="tr-TR" sz="1600" b="0" i="0" u="none" strike="noStrike" err="1">
                          <a:solidFill>
                            <a:srgbClr val="000000"/>
                          </a:solidFill>
                          <a:latin typeface="Arial" panose="020B0604020202020204" pitchFamily="34" charset="0"/>
                          <a:cs typeface="Arial" panose="020B0604020202020204" pitchFamily="34" charset="0"/>
                        </a:rPr>
                        <a:t>sıd</a:t>
                      </a:r>
                      <a:r>
                        <a:rPr lang="tr-TR" sz="1600" b="0" i="0" u="none" strike="noStrike">
                          <a:solidFill>
                            <a:srgbClr val="000000"/>
                          </a:solidFill>
                          <a:latin typeface="Arial" panose="020B0604020202020204" pitchFamily="34" charset="0"/>
                          <a:cs typeface="Arial" panose="020B0604020202020204" pitchFamily="34" charset="0"/>
                        </a:rPr>
                        <a:t>? se kısau`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6"/>
                  </a:ext>
                </a:extLst>
              </a:tr>
              <a:tr h="342651">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nerede ? bilmiyormusun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cs typeface="Arial" panose="020B0604020202020204" pitchFamily="34" charset="0"/>
                        </a:rPr>
                        <a:t>  tedeşı` ? </a:t>
                      </a:r>
                      <a:r>
                        <a:rPr lang="tr-TR" sz="1600" b="0" i="0" u="none" strike="noStrike" err="1">
                          <a:solidFill>
                            <a:srgbClr val="000000"/>
                          </a:solidFill>
                          <a:latin typeface="Arial" panose="020B0604020202020204" pitchFamily="34" charset="0"/>
                          <a:cs typeface="Arial" panose="020B0604020202020204" pitchFamily="34" charset="0"/>
                        </a:rPr>
                        <a:t>pş</a:t>
                      </a:r>
                      <a:r>
                        <a:rPr lang="tr-TR" sz="1600" b="0" i="0" u="none" strike="noStrike">
                          <a:solidFill>
                            <a:srgbClr val="000000"/>
                          </a:solidFill>
                          <a:latin typeface="Arial" panose="020B0604020202020204" pitchFamily="34" charset="0"/>
                          <a:cs typeface="Arial" panose="020B0604020202020204" pitchFamily="34" charset="0"/>
                        </a:rPr>
                        <a:t>`</a:t>
                      </a:r>
                      <a:r>
                        <a:rPr lang="tr-TR" sz="1600" b="0" i="0" u="none" strike="noStrike" err="1">
                          <a:solidFill>
                            <a:srgbClr val="000000"/>
                          </a:solidFill>
                          <a:latin typeface="Arial" panose="020B0604020202020204" pitchFamily="34" charset="0"/>
                          <a:cs typeface="Arial" panose="020B0604020202020204" pitchFamily="34" charset="0"/>
                        </a:rPr>
                        <a:t>ereba</a:t>
                      </a:r>
                      <a:r>
                        <a:rPr lang="tr-TR" sz="1600" b="0" i="0" u="none" strike="noStrike">
                          <a:solidFill>
                            <a:srgbClr val="000000"/>
                          </a:solidFill>
                          <a:latin typeface="Arial" panose="020B0604020202020204" pitchFamily="34" charset="0"/>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7"/>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71</a:t>
            </a:fld>
            <a:endParaRPr lang="en-US" sz="1600" b="1">
              <a:solidFill>
                <a:schemeClr val="bg1"/>
              </a:solidFill>
            </a:endParaRPr>
          </a:p>
        </p:txBody>
      </p:sp>
    </p:spTree>
    <p:extLst>
      <p:ext uri="{BB962C8B-B14F-4D97-AF65-F5344CB8AC3E}">
        <p14:creationId xmlns:p14="http://schemas.microsoft.com/office/powerpoint/2010/main" val="23540361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999659" y="6281740"/>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graphicFrame>
        <p:nvGraphicFramePr>
          <p:cNvPr id="7" name="Table 6"/>
          <p:cNvGraphicFramePr>
            <a:graphicFrameLocks noGrp="1"/>
          </p:cNvGraphicFramePr>
          <p:nvPr>
            <p:extLst>
              <p:ext uri="{D42A27DB-BD31-4B8C-83A1-F6EECF244321}">
                <p14:modId xmlns:p14="http://schemas.microsoft.com/office/powerpoint/2010/main" val="2133168495"/>
              </p:ext>
            </p:extLst>
          </p:nvPr>
        </p:nvGraphicFramePr>
        <p:xfrm>
          <a:off x="479376" y="188632"/>
          <a:ext cx="11161240" cy="6167718"/>
        </p:xfrm>
        <a:graphic>
          <a:graphicData uri="http://schemas.openxmlformats.org/drawingml/2006/table">
            <a:tbl>
              <a:tblPr/>
              <a:tblGrid>
                <a:gridCol w="5469178">
                  <a:extLst>
                    <a:ext uri="{9D8B030D-6E8A-4147-A177-3AD203B41FA5}">
                      <a16:colId xmlns:a16="http://schemas.microsoft.com/office/drawing/2014/main" val="20000"/>
                    </a:ext>
                  </a:extLst>
                </a:gridCol>
                <a:gridCol w="5692062">
                  <a:extLst>
                    <a:ext uri="{9D8B030D-6E8A-4147-A177-3AD203B41FA5}">
                      <a16:colId xmlns:a16="http://schemas.microsoft.com/office/drawing/2014/main" val="20001"/>
                    </a:ext>
                  </a:extLst>
                </a:gridCol>
              </a:tblGrid>
              <a:tr h="342651">
                <a:tc gridSpan="2">
                  <a:txBody>
                    <a:bodyPr/>
                    <a:lstStyle/>
                    <a:p>
                      <a:pPr algn="ctr" rtl="0" fontAlgn="b"/>
                      <a:r>
                        <a:rPr lang="tr-TR" sz="2000" b="1" i="0" u="none" strike="noStrike">
                          <a:solidFill>
                            <a:srgbClr val="FFFFFF"/>
                          </a:solidFill>
                          <a:latin typeface="Arial" panose="020B0604020202020204" pitchFamily="34" charset="0"/>
                          <a:ea typeface="Arial Unicode MS" pitchFamily="34" charset="-128"/>
                          <a:cs typeface="Arial" panose="020B0604020202020204" pitchFamily="34" charset="0"/>
                        </a:rPr>
                        <a:t>  CÜMLELER / GUŞIEBLER</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de-DE"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yarın</a:t>
                      </a:r>
                      <a:r>
                        <a:rPr lang="de-DE"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de-DE"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sizin</a:t>
                      </a:r>
                      <a:r>
                        <a:rPr lang="de-DE"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de-DE"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için</a:t>
                      </a:r>
                      <a:r>
                        <a:rPr lang="de-DE"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de-DE"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uygun</a:t>
                      </a:r>
                      <a:r>
                        <a:rPr lang="de-DE"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de-DE"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mu</a:t>
                      </a:r>
                      <a:r>
                        <a:rPr lang="de-DE"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newış</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werıće yeqoá ?</a:t>
                      </a:r>
                      <a:endParaRPr lang="de-DE"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o ekmeği verirmisin.</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mo halığur kıseptına.</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o kaç yaşında  ?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ay yinıbj sıd fediz  ?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olacak</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ḣuşt</a:t>
                      </a:r>
                      <a:endPar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oldukça soğuk</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çıaded (şıaded)</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onu bulamaz mısın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ar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kebğotışüştıba</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onun ismi Nağo</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ay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yiše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Nağo</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onun ismi ne ?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moy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yiše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sıd ?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öyle olur umarım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aşreştew</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ḣune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seguğe.</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pardon ne dediniz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kısfeğeğu`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sıd</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ṕ`oáğer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peki görüşürüz</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ḣun</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tızereĺeğun</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42651">
                <a:tc>
                  <a:txBody>
                    <a:bodyPr/>
                    <a:lstStyle/>
                    <a:p>
                      <a:pPr algn="l" rtl="0" fontAlgn="b"/>
                      <a:r>
                        <a:rPr lang="it-IT"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susadım</a:t>
                      </a:r>
                      <a:endParaRPr lang="it-IT"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it-IT" sz="1600" b="0" i="0" u="none" strike="noStrike">
                          <a:solidFill>
                            <a:srgbClr val="000000"/>
                          </a:solidFill>
                          <a:latin typeface="Arial" panose="020B0604020202020204" pitchFamily="34" charset="0"/>
                          <a:ea typeface="Arial Unicode MS" pitchFamily="34" charset="-128"/>
                          <a:cs typeface="Arial" panose="020B0604020202020204" pitchFamily="34" charset="0"/>
                        </a:rPr>
                        <a:t>psı faĺ`e</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a:t>
                      </a:r>
                      <a:r>
                        <a:rPr lang="it-IT" sz="1600" b="0" i="0" u="none" strike="noStrike">
                          <a:solidFill>
                            <a:srgbClr val="000000"/>
                          </a:solidFill>
                          <a:latin typeface="Arial" panose="020B0604020202020204" pitchFamily="34" charset="0"/>
                          <a:ea typeface="Arial Unicode MS" pitchFamily="34" charset="-128"/>
                          <a:cs typeface="Arial" panose="020B0604020202020204" pitchFamily="34" charset="0"/>
                        </a:rPr>
                        <a:t>s</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ı</a:t>
                      </a:r>
                      <a:r>
                        <a:rPr lang="it-IT" sz="1600" b="0" i="0" u="none" strike="noStrike">
                          <a:solidFill>
                            <a:srgbClr val="000000"/>
                          </a:solidFill>
                          <a:latin typeface="Arial" panose="020B0604020202020204" pitchFamily="34" charset="0"/>
                          <a:ea typeface="Arial Unicode MS" pitchFamily="34" charset="-128"/>
                          <a:cs typeface="Arial" panose="020B0604020202020204" pitchFamily="34" charset="0"/>
                        </a:rPr>
                        <a:t>ĺ`</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ağ.</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tuvalet nerede?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psıwıner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tede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şı`?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rengini sevmedim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yişö</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şü`ı</a:t>
                      </a:r>
                      <a:r>
                        <a:rPr lang="tr-TR" sz="1600" b="0" i="0" u="none" strike="noStrike" baseline="0" err="1">
                          <a:solidFill>
                            <a:srgbClr val="000000"/>
                          </a:solidFill>
                          <a:latin typeface="Arial" panose="020B0604020202020204" pitchFamily="34" charset="0"/>
                          <a:ea typeface="Arial Unicode MS" pitchFamily="34" charset="-128"/>
                          <a:cs typeface="Arial" panose="020B0604020202020204" pitchFamily="34" charset="0"/>
                        </a:rPr>
                        <a:t>sĺeğuğep</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a:t>
                      </a:r>
                      <a:endPar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sağol</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wepsew</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yaklaşık 4 saat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yipeblağemće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Sıhat</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pĺ`ı</a:t>
                      </a:r>
                      <a:endPar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6"/>
                  </a:ext>
                </a:extLst>
              </a:tr>
              <a:tr h="34265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seni özledik</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wıtĺeğu</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tıćesağ</a:t>
                      </a:r>
                      <a:endPar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7"/>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72</a:t>
            </a:fld>
            <a:endParaRPr lang="en-US" sz="1600" b="1">
              <a:solidFill>
                <a:schemeClr val="bg1"/>
              </a:solidFill>
            </a:endParaRPr>
          </a:p>
        </p:txBody>
      </p:sp>
    </p:spTree>
    <p:extLst>
      <p:ext uri="{BB962C8B-B14F-4D97-AF65-F5344CB8AC3E}">
        <p14:creationId xmlns:p14="http://schemas.microsoft.com/office/powerpoint/2010/main" val="34860586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952731" y="6072209"/>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graphicFrame>
        <p:nvGraphicFramePr>
          <p:cNvPr id="7" name="Table 6"/>
          <p:cNvGraphicFramePr>
            <a:graphicFrameLocks noGrp="1"/>
          </p:cNvGraphicFramePr>
          <p:nvPr>
            <p:extLst>
              <p:ext uri="{D42A27DB-BD31-4B8C-83A1-F6EECF244321}">
                <p14:modId xmlns:p14="http://schemas.microsoft.com/office/powerpoint/2010/main" val="1107103102"/>
              </p:ext>
            </p:extLst>
          </p:nvPr>
        </p:nvGraphicFramePr>
        <p:xfrm>
          <a:off x="551384" y="620697"/>
          <a:ext cx="11161240" cy="5328582"/>
        </p:xfrm>
        <a:graphic>
          <a:graphicData uri="http://schemas.openxmlformats.org/drawingml/2006/table">
            <a:tbl>
              <a:tblPr/>
              <a:tblGrid>
                <a:gridCol w="5469178">
                  <a:extLst>
                    <a:ext uri="{9D8B030D-6E8A-4147-A177-3AD203B41FA5}">
                      <a16:colId xmlns:a16="http://schemas.microsoft.com/office/drawing/2014/main" val="20000"/>
                    </a:ext>
                  </a:extLst>
                </a:gridCol>
                <a:gridCol w="5692062">
                  <a:extLst>
                    <a:ext uri="{9D8B030D-6E8A-4147-A177-3AD203B41FA5}">
                      <a16:colId xmlns:a16="http://schemas.microsoft.com/office/drawing/2014/main" val="20001"/>
                    </a:ext>
                  </a:extLst>
                </a:gridCol>
              </a:tblGrid>
              <a:tr h="484872">
                <a:tc gridSpan="2">
                  <a:txBody>
                    <a:bodyPr/>
                    <a:lstStyle/>
                    <a:p>
                      <a:pPr algn="ctr" rtl="0" fontAlgn="b"/>
                      <a:r>
                        <a:rPr lang="tr-TR" sz="2000" b="1" i="0" u="none" strike="noStrike">
                          <a:solidFill>
                            <a:srgbClr val="FFFFFF"/>
                          </a:solidFill>
                          <a:latin typeface="Arial" panose="020B0604020202020204" pitchFamily="34" charset="0"/>
                          <a:ea typeface="Arial Unicode MS" pitchFamily="34" charset="-128"/>
                          <a:cs typeface="Arial" panose="020B0604020202020204" pitchFamily="34" charset="0"/>
                        </a:rPr>
                        <a:t>  CÜMLELER / GUŞIEBLER</a:t>
                      </a:r>
                    </a:p>
                  </a:txBody>
                  <a:tcPr marL="6291" marR="6291" marT="6291"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48437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sana yardım edebilirmiyim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Sıkıpdepı`aşüna</a:t>
                      </a:r>
                      <a:r>
                        <a:rPr lang="tr-TR" sz="1600" b="0" i="0" u="none" strike="noStrike" baseline="0">
                          <a:solidFill>
                            <a:srgbClr val="000000"/>
                          </a:solidFill>
                          <a:latin typeface="Arial" panose="020B0604020202020204" pitchFamily="34" charset="0"/>
                          <a:ea typeface="Arial Unicode MS" pitchFamily="34" charset="-128"/>
                          <a:cs typeface="Arial" panose="020B0604020202020204" pitchFamily="34" charset="0"/>
                        </a:rPr>
                        <a:t> ?</a:t>
                      </a:r>
                      <a:endPar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48437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şemsiyeniz nasıldı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wişetre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sıd</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fedağ</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48437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acıktım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melaće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sıĺ`ağ</a:t>
                      </a:r>
                      <a:endPar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endParaRP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48437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bu gün günlerden ne?</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nepe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sıdı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maf</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48437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gözlerin çok güzel</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winexer dexeded</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48437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senden hoşlanıyorum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sigu</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wıréhı</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48437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seni her zaman seveceğim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we yeğaş`em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şü`ı</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wısĺeğuşt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48437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seni seviyorum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şü`ı</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weseĺeğu</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48437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alış verişe gideceğim</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şefaqo sıqoşt.</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484371">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azar azar</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a:t>
                      </a:r>
                      <a:r>
                        <a:rPr lang="tr-TR" sz="1600" b="0" i="0" u="none" strike="noStrike" err="1">
                          <a:solidFill>
                            <a:srgbClr val="000000"/>
                          </a:solidFill>
                          <a:latin typeface="Arial" panose="020B0604020202020204" pitchFamily="34" charset="0"/>
                          <a:ea typeface="Arial Unicode MS" pitchFamily="34" charset="-128"/>
                          <a:cs typeface="Arial" panose="020B0604020202020204" pitchFamily="34" charset="0"/>
                        </a:rPr>
                        <a:t>maće</a:t>
                      </a:r>
                      <a:r>
                        <a:rPr lang="tr-TR" sz="1600" b="0" i="0" u="none" strike="noStrike">
                          <a:solidFill>
                            <a:srgbClr val="000000"/>
                          </a:solidFill>
                          <a:latin typeface="Arial" panose="020B0604020202020204" pitchFamily="34" charset="0"/>
                          <a:ea typeface="Arial Unicode MS" pitchFamily="34" charset="-128"/>
                          <a:cs typeface="Arial" panose="020B0604020202020204" pitchFamily="34" charset="0"/>
                        </a:rPr>
                        <a:t> maćew</a:t>
                      </a:r>
                    </a:p>
                  </a:txBody>
                  <a:tcPr marL="9525" marR="9525" marT="9525"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73</a:t>
            </a:fld>
            <a:endParaRPr lang="en-US" sz="1600" b="1">
              <a:solidFill>
                <a:schemeClr val="bg1"/>
              </a:solidFill>
            </a:endParaRPr>
          </a:p>
        </p:txBody>
      </p:sp>
    </p:spTree>
    <p:extLst>
      <p:ext uri="{BB962C8B-B14F-4D97-AF65-F5344CB8AC3E}">
        <p14:creationId xmlns:p14="http://schemas.microsoft.com/office/powerpoint/2010/main" val="18036060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952731" y="6072209"/>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Narrow" pitchFamily="34" charset="0"/>
              </a:rPr>
              <a:t>www.danef.com</a:t>
            </a:r>
          </a:p>
        </p:txBody>
      </p:sp>
      <p:graphicFrame>
        <p:nvGraphicFramePr>
          <p:cNvPr id="8" name="Table 7"/>
          <p:cNvGraphicFramePr>
            <a:graphicFrameLocks noGrp="1"/>
          </p:cNvGraphicFramePr>
          <p:nvPr>
            <p:extLst>
              <p:ext uri="{D42A27DB-BD31-4B8C-83A1-F6EECF244321}">
                <p14:modId xmlns:p14="http://schemas.microsoft.com/office/powerpoint/2010/main" val="3737100881"/>
              </p:ext>
            </p:extLst>
          </p:nvPr>
        </p:nvGraphicFramePr>
        <p:xfrm>
          <a:off x="623392" y="1124744"/>
          <a:ext cx="10873207" cy="4680516"/>
        </p:xfrm>
        <a:graphic>
          <a:graphicData uri="http://schemas.openxmlformats.org/drawingml/2006/table">
            <a:tbl>
              <a:tblPr/>
              <a:tblGrid>
                <a:gridCol w="5328039">
                  <a:extLst>
                    <a:ext uri="{9D8B030D-6E8A-4147-A177-3AD203B41FA5}">
                      <a16:colId xmlns:a16="http://schemas.microsoft.com/office/drawing/2014/main" val="20000"/>
                    </a:ext>
                  </a:extLst>
                </a:gridCol>
                <a:gridCol w="5545168">
                  <a:extLst>
                    <a:ext uri="{9D8B030D-6E8A-4147-A177-3AD203B41FA5}">
                      <a16:colId xmlns:a16="http://schemas.microsoft.com/office/drawing/2014/main" val="20001"/>
                    </a:ext>
                  </a:extLst>
                </a:gridCol>
              </a:tblGrid>
              <a:tr h="465843">
                <a:tc gridSpan="2">
                  <a:txBody>
                    <a:bodyPr/>
                    <a:lstStyle/>
                    <a:p>
                      <a:pPr algn="ctr" rtl="0" fontAlgn="b"/>
                      <a:r>
                        <a:rPr lang="tr-TR" sz="2000" b="1" i="0" u="none" strike="noStrike">
                          <a:solidFill>
                            <a:srgbClr val="FFFFFF"/>
                          </a:solidFill>
                          <a:latin typeface="Arial Unicode MS" pitchFamily="34" charset="-128"/>
                          <a:ea typeface="Arial Unicode MS" pitchFamily="34" charset="-128"/>
                          <a:cs typeface="Arial Unicode MS" pitchFamily="34" charset="-128"/>
                        </a:rPr>
                        <a:t>  DEYİM / OÁĆEXER</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4658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anımsatmak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gu keğećıjın</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4658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beğenmek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guyeu'</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4658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bıkmak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gu </a:t>
                      </a:r>
                      <a:r>
                        <a:rPr lang="tr-TR" sz="1600" b="0" i="0" u="none" strike="noStrike" err="1">
                          <a:solidFill>
                            <a:srgbClr val="000000"/>
                          </a:solidFill>
                          <a:latin typeface="Arial Unicode MS" pitchFamily="34" charset="-128"/>
                          <a:ea typeface="Arial Unicode MS" pitchFamily="34" charset="-128"/>
                          <a:cs typeface="Arial Unicode MS" pitchFamily="34" charset="-128"/>
                        </a:rPr>
                        <a:t>pıćın</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4658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gönüllü</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guće</a:t>
                      </a:r>
                      <a:r>
                        <a:rPr lang="tr-TR" sz="1600" b="0" i="0" u="none" strike="noStrike">
                          <a:solidFill>
                            <a:srgbClr val="000000"/>
                          </a:solidFill>
                          <a:latin typeface="Arial Unicode MS" pitchFamily="34" charset="-128"/>
                          <a:ea typeface="Arial Unicode MS" pitchFamily="34" charset="-128"/>
                          <a:cs typeface="Arial Unicode MS" pitchFamily="34" charset="-128"/>
                        </a:rPr>
                        <a:t> fay</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4658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hatırlamak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gu </a:t>
                      </a:r>
                      <a:r>
                        <a:rPr lang="tr-TR" sz="1600" b="0" i="0" u="none" strike="noStrike" err="1">
                          <a:solidFill>
                            <a:srgbClr val="000000"/>
                          </a:solidFill>
                          <a:latin typeface="Arial Unicode MS" pitchFamily="34" charset="-128"/>
                          <a:ea typeface="Arial Unicode MS" pitchFamily="34" charset="-128"/>
                          <a:cs typeface="Arial Unicode MS" pitchFamily="34" charset="-128"/>
                        </a:rPr>
                        <a:t>kećın</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4658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hatırlatmak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gu </a:t>
                      </a:r>
                      <a:r>
                        <a:rPr lang="tr-TR" sz="1600" b="0" i="0" u="none" strike="noStrike" err="1">
                          <a:solidFill>
                            <a:srgbClr val="000000"/>
                          </a:solidFill>
                          <a:latin typeface="Arial Unicode MS" pitchFamily="34" charset="-128"/>
                          <a:ea typeface="Arial Unicode MS" pitchFamily="34" charset="-128"/>
                          <a:cs typeface="Arial Unicode MS" pitchFamily="34" charset="-128"/>
                        </a:rPr>
                        <a:t>keğećın</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4658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hoşnut</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guće</a:t>
                      </a:r>
                      <a:r>
                        <a:rPr lang="tr-TR" sz="1600" b="0" i="0" u="none" strike="noStrike">
                          <a:solidFill>
                            <a:srgbClr val="000000"/>
                          </a:solidFill>
                          <a:latin typeface="Arial Unicode MS" pitchFamily="34" charset="-128"/>
                          <a:ea typeface="Arial Unicode MS" pitchFamily="34" charset="-128"/>
                          <a:cs typeface="Arial Unicode MS" pitchFamily="34" charset="-128"/>
                        </a:rPr>
                        <a:t> raz</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487929">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incitmek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gu kéğewen</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46584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usanmak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zeşın</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bl>
          </a:graphicData>
        </a:graphic>
      </p:graphicFrame>
      <p:sp>
        <p:nvSpPr>
          <p:cNvPr id="7"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74</a:t>
            </a:fld>
            <a:endParaRPr lang="en-US" sz="1600" b="1">
              <a:solidFill>
                <a:schemeClr val="bg1"/>
              </a:solidFill>
            </a:endParaRPr>
          </a:p>
        </p:txBody>
      </p:sp>
    </p:spTree>
    <p:extLst>
      <p:ext uri="{BB962C8B-B14F-4D97-AF65-F5344CB8AC3E}">
        <p14:creationId xmlns:p14="http://schemas.microsoft.com/office/powerpoint/2010/main" val="1226190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20000">
        <p:split orient="vert"/>
      </p:transition>
    </mc:Choice>
    <mc:Fallback xmlns="">
      <p:transition spd="slow" advClick="0" advTm="20000">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a:spLocks noChangeArrowheads="1"/>
          </p:cNvSpPr>
          <p:nvPr/>
        </p:nvSpPr>
        <p:spPr bwMode="auto">
          <a:xfrm>
            <a:off x="2891125" y="6314181"/>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Unicode MS" pitchFamily="34" charset="-128"/>
                <a:ea typeface="Arial Unicode MS" pitchFamily="34" charset="-128"/>
                <a:cs typeface="Arial Unicode MS" pitchFamily="34" charset="-128"/>
              </a:rPr>
              <a:t>www.danef.com</a:t>
            </a:r>
          </a:p>
        </p:txBody>
      </p:sp>
      <p:graphicFrame>
        <p:nvGraphicFramePr>
          <p:cNvPr id="8" name="Table 7"/>
          <p:cNvGraphicFramePr>
            <a:graphicFrameLocks noGrp="1"/>
          </p:cNvGraphicFramePr>
          <p:nvPr>
            <p:extLst>
              <p:ext uri="{D42A27DB-BD31-4B8C-83A1-F6EECF244321}">
                <p14:modId xmlns:p14="http://schemas.microsoft.com/office/powerpoint/2010/main" val="3359935009"/>
              </p:ext>
            </p:extLst>
          </p:nvPr>
        </p:nvGraphicFramePr>
        <p:xfrm>
          <a:off x="2135560" y="404666"/>
          <a:ext cx="7992888" cy="5909523"/>
        </p:xfrm>
        <a:graphic>
          <a:graphicData uri="http://schemas.openxmlformats.org/drawingml/2006/table">
            <a:tbl>
              <a:tblPr/>
              <a:tblGrid>
                <a:gridCol w="3916638">
                  <a:extLst>
                    <a:ext uri="{9D8B030D-6E8A-4147-A177-3AD203B41FA5}">
                      <a16:colId xmlns:a16="http://schemas.microsoft.com/office/drawing/2014/main" val="20000"/>
                    </a:ext>
                  </a:extLst>
                </a:gridCol>
                <a:gridCol w="4076250">
                  <a:extLst>
                    <a:ext uri="{9D8B030D-6E8A-4147-A177-3AD203B41FA5}">
                      <a16:colId xmlns:a16="http://schemas.microsoft.com/office/drawing/2014/main" val="20001"/>
                    </a:ext>
                  </a:extLst>
                </a:gridCol>
              </a:tblGrid>
              <a:tr h="347619">
                <a:tc gridSpan="2">
                  <a:txBody>
                    <a:bodyPr/>
                    <a:lstStyle/>
                    <a:p>
                      <a:pPr algn="ctr" rtl="0" fontAlgn="b"/>
                      <a:r>
                        <a:rPr lang="tr-TR" sz="2000" b="1" i="0" u="none" strike="noStrike">
                          <a:solidFill>
                            <a:srgbClr val="FFFFFF"/>
                          </a:solidFill>
                          <a:latin typeface="Adıǵe:_Arial_Normal" pitchFamily="34" charset="0"/>
                          <a:cs typeface="Adıǵe:_Arial_Normal" pitchFamily="34" charset="0"/>
                        </a:rPr>
                        <a:t>  KARŞIT / PEŞÜ`ET</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açık - kapalı</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uxığ - feşığ</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yüksek - alçak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ĺaǵe</a:t>
                      </a:r>
                      <a:r>
                        <a:rPr lang="tr-TR" sz="1600" b="0" i="0" u="none" strike="noStrike">
                          <a:solidFill>
                            <a:srgbClr val="000000"/>
                          </a:solidFill>
                          <a:latin typeface="Adıǵe:_Arial_Normal" pitchFamily="34" charset="0"/>
                          <a:cs typeface="Adıǵe:_Arial_Normal" pitchFamily="34" charset="0"/>
                        </a:rPr>
                        <a:t> (atığe) - </a:t>
                      </a:r>
                      <a:r>
                        <a:rPr lang="tr-TR" sz="1600" b="0" i="0" u="none" strike="noStrike" err="1">
                          <a:solidFill>
                            <a:srgbClr val="000000"/>
                          </a:solidFill>
                          <a:latin typeface="Adıǵe:_Arial_Normal" pitchFamily="34" charset="0"/>
                          <a:cs typeface="Adıǵe:_Arial_Normal" pitchFamily="34" charset="0"/>
                        </a:rPr>
                        <a:t>ĺḣançe</a:t>
                      </a:r>
                      <a:r>
                        <a:rPr lang="tr-TR" sz="1600" b="0" i="0" u="none" strike="noStrike">
                          <a:solidFill>
                            <a:srgbClr val="000000"/>
                          </a:solidFill>
                          <a:latin typeface="Adıǵe:_Arial_Normal" pitchFamily="34" charset="0"/>
                          <a:cs typeface="Adıǵe:_Arial_Normal" pitchFamily="34" charset="0"/>
                        </a:rPr>
                        <a:t> </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alt - üst</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ćeğı</a:t>
                      </a:r>
                      <a:r>
                        <a:rPr lang="tr-TR" sz="1600" b="0" i="0" u="none" strike="noStrike" baseline="0">
                          <a:solidFill>
                            <a:srgbClr val="000000"/>
                          </a:solidFill>
                          <a:latin typeface="Adıǵe:_Arial_Normal" pitchFamily="34" charset="0"/>
                          <a:cs typeface="Adıǵe:_Arial_Normal" pitchFamily="34" charset="0"/>
                        </a:rPr>
                        <a:t> </a:t>
                      </a:r>
                      <a:r>
                        <a:rPr lang="tr-TR" sz="1600" b="0" i="0" u="none" strike="noStrike">
                          <a:solidFill>
                            <a:srgbClr val="000000"/>
                          </a:solidFill>
                          <a:latin typeface="Adıǵe:_Arial_Normal" pitchFamily="34" charset="0"/>
                          <a:cs typeface="Adıǵe:_Arial_Normal" pitchFamily="34" charset="0"/>
                        </a:rPr>
                        <a:t>- ćıu</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beyaz - siyah</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fıjı</a:t>
                      </a:r>
                      <a:r>
                        <a:rPr lang="tr-TR" sz="1600" b="0" i="0" u="none" strike="noStrike">
                          <a:solidFill>
                            <a:srgbClr val="000000"/>
                          </a:solidFill>
                          <a:latin typeface="Adıǵe:_Arial_Normal" pitchFamily="34" charset="0"/>
                          <a:cs typeface="Adıǵe:_Arial_Normal" pitchFamily="34" charset="0"/>
                        </a:rPr>
                        <a:t> - </a:t>
                      </a:r>
                      <a:r>
                        <a:rPr lang="tr-TR" sz="1600" b="0" i="0" u="none" strike="noStrike" err="1">
                          <a:solidFill>
                            <a:srgbClr val="000000"/>
                          </a:solidFill>
                          <a:latin typeface="Adıǵe:_Arial_Normal" pitchFamily="34" charset="0"/>
                          <a:cs typeface="Adıǵe:_Arial_Normal" pitchFamily="34" charset="0"/>
                        </a:rPr>
                        <a:t>şüıše</a:t>
                      </a:r>
                      <a:endParaRPr lang="tr-TR" sz="1600" b="0" i="0" u="none" strike="noStrike">
                        <a:solidFill>
                          <a:srgbClr val="000000"/>
                        </a:solidFill>
                        <a:latin typeface="Adıǵe:_Arial_Normal" pitchFamily="34" charset="0"/>
                        <a:cs typeface="Adıǵe:_Arial_Normal" pitchFamily="34" charset="0"/>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boş - dolu</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nećı - yiz</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büyük - küçük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yinı - </a:t>
                      </a:r>
                      <a:r>
                        <a:rPr lang="tr-TR" sz="1600" b="0" i="0" u="none" strike="noStrike" err="1">
                          <a:solidFill>
                            <a:srgbClr val="000000"/>
                          </a:solidFill>
                          <a:latin typeface="Adıǵe:_Arial_Normal" pitchFamily="34" charset="0"/>
                          <a:cs typeface="Adıǵe:_Arial_Normal" pitchFamily="34" charset="0"/>
                        </a:rPr>
                        <a:t>šıqu</a:t>
                      </a:r>
                      <a:endParaRPr lang="tr-TR" sz="1600" b="0" i="0" u="none" strike="noStrike">
                        <a:solidFill>
                          <a:srgbClr val="000000"/>
                        </a:solidFill>
                        <a:latin typeface="Adıǵe:_Arial_Normal" pitchFamily="34" charset="0"/>
                        <a:cs typeface="Adıǵe:_Arial_Normal" pitchFamily="34" charset="0"/>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dar - geniş</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bğuze</a:t>
                      </a:r>
                      <a:r>
                        <a:rPr lang="tr-TR" sz="1600" b="0" i="0" u="none" strike="noStrike">
                          <a:solidFill>
                            <a:srgbClr val="000000"/>
                          </a:solidFill>
                          <a:latin typeface="Adıǵe:_Arial_Normal" pitchFamily="34" charset="0"/>
                          <a:cs typeface="Adıǵe:_Arial_Normal" pitchFamily="34" charset="0"/>
                        </a:rPr>
                        <a:t> - </a:t>
                      </a:r>
                      <a:r>
                        <a:rPr lang="tr-TR" sz="1600" b="0" i="0" u="none" strike="noStrike" err="1">
                          <a:solidFill>
                            <a:srgbClr val="000000"/>
                          </a:solidFill>
                          <a:latin typeface="Adıǵe:_Arial_Normal" pitchFamily="34" charset="0"/>
                          <a:cs typeface="Adıǵe:_Arial_Normal" pitchFamily="34" charset="0"/>
                        </a:rPr>
                        <a:t>şöámbğe</a:t>
                      </a:r>
                      <a:endParaRPr lang="tr-TR" sz="1600" b="0" i="0" u="none" strike="noStrike">
                        <a:solidFill>
                          <a:srgbClr val="000000"/>
                        </a:solidFill>
                        <a:latin typeface="Adıǵe:_Arial_Normal" pitchFamily="34" charset="0"/>
                        <a:cs typeface="Adıǵe:_Arial_Normal" pitchFamily="34" charset="0"/>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derin - sığ</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ḱuwı - çencı</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doğru - yanlış</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şıpḣe</a:t>
                      </a:r>
                      <a:r>
                        <a:rPr lang="tr-TR" sz="1600" b="0" i="0" u="none" strike="noStrike" baseline="0">
                          <a:solidFill>
                            <a:srgbClr val="000000"/>
                          </a:solidFill>
                          <a:latin typeface="Adıǵe:_Arial_Normal" pitchFamily="34" charset="0"/>
                          <a:cs typeface="Adıǵe:_Arial_Normal" pitchFamily="34" charset="0"/>
                        </a:rPr>
                        <a:t> </a:t>
                      </a:r>
                      <a:r>
                        <a:rPr lang="tr-TR" sz="1600" b="0" i="0" u="none" strike="noStrike">
                          <a:solidFill>
                            <a:srgbClr val="000000"/>
                          </a:solidFill>
                          <a:latin typeface="Adıǵe:_Arial_Normal" pitchFamily="34" charset="0"/>
                          <a:cs typeface="Adıǵe:_Arial_Normal" pitchFamily="34" charset="0"/>
                        </a:rPr>
                        <a:t>-</a:t>
                      </a:r>
                      <a:r>
                        <a:rPr lang="tr-TR" sz="1600" b="0" i="0" u="none" strike="noStrike" baseline="0">
                          <a:solidFill>
                            <a:srgbClr val="000000"/>
                          </a:solidFill>
                          <a:latin typeface="Adıǵe:_Arial_Normal" pitchFamily="34" charset="0"/>
                          <a:cs typeface="Adıǵe:_Arial_Normal" pitchFamily="34" charset="0"/>
                        </a:rPr>
                        <a:t> pxencı</a:t>
                      </a:r>
                      <a:endParaRPr lang="tr-TR" sz="1600" b="0" i="0" u="none" strike="noStrike">
                        <a:solidFill>
                          <a:srgbClr val="000000"/>
                        </a:solidFill>
                        <a:latin typeface="Adıǵe:_Arial_Normal" pitchFamily="34" charset="0"/>
                        <a:cs typeface="Adıǵe:_Arial_Normal" pitchFamily="34" charset="0"/>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düz - eğri</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zanće</a:t>
                      </a:r>
                      <a:r>
                        <a:rPr lang="tr-TR" sz="1600" b="0" i="0" u="none" strike="noStrike">
                          <a:solidFill>
                            <a:srgbClr val="000000"/>
                          </a:solidFill>
                          <a:latin typeface="Adıǵe:_Arial_Normal" pitchFamily="34" charset="0"/>
                          <a:cs typeface="Adıǵe:_Arial_Normal" pitchFamily="34" charset="0"/>
                        </a:rPr>
                        <a:t> - </a:t>
                      </a:r>
                      <a:r>
                        <a:rPr lang="tr-TR" sz="1600" b="0" i="0" u="none" strike="noStrike" err="1">
                          <a:solidFill>
                            <a:srgbClr val="000000"/>
                          </a:solidFill>
                          <a:latin typeface="Adıǵe:_Arial_Normal" pitchFamily="34" charset="0"/>
                          <a:cs typeface="Adıǵe:_Arial_Normal" pitchFamily="34" charset="0"/>
                        </a:rPr>
                        <a:t>onṫağ</a:t>
                      </a:r>
                      <a:endParaRPr lang="tr-TR" sz="1600" b="0" i="0" u="none" strike="noStrike">
                        <a:solidFill>
                          <a:srgbClr val="000000"/>
                        </a:solidFill>
                        <a:latin typeface="Adıǵe:_Arial_Normal" pitchFamily="34" charset="0"/>
                        <a:cs typeface="Adıǵe:_Arial_Normal" pitchFamily="34" charset="0"/>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getir - götür</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kah -</a:t>
                      </a:r>
                      <a:r>
                        <a:rPr lang="tr-TR" sz="1600" b="0" i="0" u="none" strike="noStrike" baseline="0">
                          <a:solidFill>
                            <a:srgbClr val="000000"/>
                          </a:solidFill>
                          <a:latin typeface="Adıǵe:_Arial_Normal" pitchFamily="34" charset="0"/>
                          <a:cs typeface="Adıǵe:_Arial_Normal" pitchFamily="34" charset="0"/>
                        </a:rPr>
                        <a:t> hı</a:t>
                      </a:r>
                      <a:endParaRPr lang="tr-TR" sz="1600" b="0" i="0" u="none" strike="noStrike">
                        <a:solidFill>
                          <a:srgbClr val="000000"/>
                        </a:solidFill>
                        <a:latin typeface="Adıǵe:_Arial_Normal" pitchFamily="34" charset="0"/>
                        <a:cs typeface="Adıǵe:_Arial_Normal" pitchFamily="34" charset="0"/>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giriş -</a:t>
                      </a:r>
                      <a:r>
                        <a:rPr lang="tr-TR" sz="1600" b="0" i="0" u="none" strike="noStrike" baseline="0">
                          <a:solidFill>
                            <a:srgbClr val="000000"/>
                          </a:solidFill>
                          <a:latin typeface="Adıǵe:_Arial_Normal" pitchFamily="34" charset="0"/>
                          <a:cs typeface="Adıǵe:_Arial_Normal" pitchFamily="34" charset="0"/>
                        </a:rPr>
                        <a:t> </a:t>
                      </a:r>
                      <a:r>
                        <a:rPr lang="tr-TR" sz="1600" b="0" i="0" u="none" strike="noStrike">
                          <a:solidFill>
                            <a:srgbClr val="000000"/>
                          </a:solidFill>
                          <a:latin typeface="Adıǵe:_Arial_Normal" pitchFamily="34" charset="0"/>
                          <a:cs typeface="Adıǵe:_Arial_Normal" pitchFamily="34" charset="0"/>
                        </a:rPr>
                        <a:t>çıkış</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yihaṕ - yićıṕ</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gülmek - ağlamak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şxın</a:t>
                      </a:r>
                      <a:r>
                        <a:rPr lang="tr-TR" sz="1600" b="0" i="0" u="none" strike="noStrike">
                          <a:solidFill>
                            <a:srgbClr val="000000"/>
                          </a:solidFill>
                          <a:latin typeface="Adıǵe:_Arial_Normal" pitchFamily="34" charset="0"/>
                          <a:cs typeface="Adıǵe:_Arial_Normal" pitchFamily="34" charset="0"/>
                        </a:rPr>
                        <a:t> - </a:t>
                      </a:r>
                      <a:r>
                        <a:rPr lang="tr-TR" sz="1600" b="0" i="0" u="none" strike="noStrike" err="1">
                          <a:solidFill>
                            <a:srgbClr val="000000"/>
                          </a:solidFill>
                          <a:latin typeface="Adıǵe:_Arial_Normal" pitchFamily="34" charset="0"/>
                          <a:cs typeface="Adıǵe:_Arial_Normal" pitchFamily="34" charset="0"/>
                        </a:rPr>
                        <a:t>ğın</a:t>
                      </a:r>
                      <a:endParaRPr lang="tr-TR" sz="1600" b="0" i="0" u="none" strike="noStrike">
                        <a:solidFill>
                          <a:srgbClr val="000000"/>
                        </a:solidFill>
                        <a:latin typeface="Adıǵe:_Arial_Normal" pitchFamily="34" charset="0"/>
                        <a:cs typeface="Adıǵe:_Arial_Normal" pitchFamily="34" charset="0"/>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hafif - ağır</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psınće</a:t>
                      </a:r>
                      <a:r>
                        <a:rPr lang="tr-TR" sz="1600" b="0" i="0" u="none" strike="noStrike">
                          <a:solidFill>
                            <a:srgbClr val="000000"/>
                          </a:solidFill>
                          <a:latin typeface="Adıǵe:_Arial_Normal" pitchFamily="34" charset="0"/>
                          <a:cs typeface="Adıǵe:_Arial_Normal" pitchFamily="34" charset="0"/>
                        </a:rPr>
                        <a:t> - onteğu</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iyi - kötü</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değu</a:t>
                      </a:r>
                      <a:r>
                        <a:rPr lang="tr-TR" sz="1600" b="0" i="0" u="none" strike="noStrike">
                          <a:solidFill>
                            <a:srgbClr val="000000"/>
                          </a:solidFill>
                          <a:latin typeface="Adıǵe:_Arial_Normal" pitchFamily="34" charset="0"/>
                          <a:cs typeface="Adıǵe:_Arial_Normal" pitchFamily="34" charset="0"/>
                        </a:rPr>
                        <a:t> - deyi</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r h="347619">
                <a:tc>
                  <a:txBody>
                    <a:bodyPr/>
                    <a:lstStyle/>
                    <a:p>
                      <a:pPr algn="l" rtl="0" fontAlgn="b"/>
                      <a:r>
                        <a:rPr lang="tr-TR" sz="1600" b="0" i="0" u="none" strike="noStrike">
                          <a:solidFill>
                            <a:srgbClr val="000000"/>
                          </a:solidFill>
                          <a:latin typeface="Adıǵe:_Arial_Normal" pitchFamily="34" charset="0"/>
                          <a:cs typeface="Adıǵe:_Arial_Normal" pitchFamily="34" charset="0"/>
                        </a:rPr>
                        <a:t>  kalın - ince</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dıǵe:_Arial_Normal" pitchFamily="34" charset="0"/>
                          <a:cs typeface="Adıǵe:_Arial_Normal" pitchFamily="34" charset="0"/>
                        </a:rPr>
                        <a:t>  </a:t>
                      </a:r>
                      <a:r>
                        <a:rPr lang="tr-TR" sz="1600" b="0" i="0" u="none" strike="noStrike" err="1">
                          <a:solidFill>
                            <a:srgbClr val="000000"/>
                          </a:solidFill>
                          <a:latin typeface="Adıǵe:_Arial_Normal" pitchFamily="34" charset="0"/>
                          <a:cs typeface="Adıǵe:_Arial_Normal" pitchFamily="34" charset="0"/>
                        </a:rPr>
                        <a:t>ğumı</a:t>
                      </a:r>
                      <a:r>
                        <a:rPr lang="tr-TR" sz="1600" b="0" i="0" u="none" strike="noStrike">
                          <a:solidFill>
                            <a:srgbClr val="000000"/>
                          </a:solidFill>
                          <a:latin typeface="Adıǵe:_Arial_Normal" pitchFamily="34" charset="0"/>
                          <a:cs typeface="Adıǵe:_Arial_Normal" pitchFamily="34" charset="0"/>
                        </a:rPr>
                        <a:t> - </a:t>
                      </a:r>
                      <a:r>
                        <a:rPr lang="tr-TR" sz="1600" b="0" i="0" u="none" strike="noStrike" err="1">
                          <a:solidFill>
                            <a:srgbClr val="000000"/>
                          </a:solidFill>
                          <a:latin typeface="Adıǵe:_Arial_Normal" pitchFamily="34" charset="0"/>
                          <a:cs typeface="Adıǵe:_Arial_Normal" pitchFamily="34" charset="0"/>
                        </a:rPr>
                        <a:t>psığo</a:t>
                      </a:r>
                      <a:endParaRPr lang="tr-TR" sz="1600" b="0" i="0" u="none" strike="noStrike">
                        <a:solidFill>
                          <a:srgbClr val="000000"/>
                        </a:solidFill>
                        <a:latin typeface="Adıǵe:_Arial_Normal" pitchFamily="34" charset="0"/>
                        <a:cs typeface="Adıǵe:_Arial_Normal" pitchFamily="34" charset="0"/>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6"/>
                  </a:ext>
                </a:extLst>
              </a:tr>
            </a:tbl>
          </a:graphicData>
        </a:graphic>
      </p:graphicFrame>
      <p:sp>
        <p:nvSpPr>
          <p:cNvPr id="7"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latin typeface="Arial Unicode MS" pitchFamily="34" charset="-128"/>
                <a:ea typeface="Arial Unicode MS" pitchFamily="34" charset="-128"/>
                <a:cs typeface="Arial Unicode MS" pitchFamily="34" charset="-128"/>
              </a:rPr>
              <a:pPr/>
              <a:t>75</a:t>
            </a:fld>
            <a:endParaRPr lang="en-US" sz="1600" b="1">
              <a:solidFill>
                <a:schemeClr val="bg1"/>
              </a:solidFill>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2924250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304665259"/>
              </p:ext>
            </p:extLst>
          </p:nvPr>
        </p:nvGraphicFramePr>
        <p:xfrm>
          <a:off x="2063552" y="404657"/>
          <a:ext cx="8064896" cy="5846128"/>
        </p:xfrm>
        <a:graphic>
          <a:graphicData uri="http://schemas.openxmlformats.org/drawingml/2006/table">
            <a:tbl>
              <a:tblPr/>
              <a:tblGrid>
                <a:gridCol w="3951923">
                  <a:extLst>
                    <a:ext uri="{9D8B030D-6E8A-4147-A177-3AD203B41FA5}">
                      <a16:colId xmlns:a16="http://schemas.microsoft.com/office/drawing/2014/main" val="20000"/>
                    </a:ext>
                  </a:extLst>
                </a:gridCol>
                <a:gridCol w="4112973">
                  <a:extLst>
                    <a:ext uri="{9D8B030D-6E8A-4147-A177-3AD203B41FA5}">
                      <a16:colId xmlns:a16="http://schemas.microsoft.com/office/drawing/2014/main" val="20001"/>
                    </a:ext>
                  </a:extLst>
                </a:gridCol>
              </a:tblGrid>
              <a:tr h="365383">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tr-TR" sz="2000" b="1" i="0" u="none" strike="noStrike">
                          <a:solidFill>
                            <a:srgbClr val="FFFFFF"/>
                          </a:solidFill>
                          <a:latin typeface="Arial Unicode MS" pitchFamily="34" charset="-128"/>
                          <a:ea typeface="Arial Unicode MS" pitchFamily="34" charset="-128"/>
                          <a:cs typeface="Arial Unicode MS" pitchFamily="34" charset="-128"/>
                        </a:rPr>
                        <a:t>  KARŞIT / PEŞÜ`ET</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7E4E99"/>
                    </a:solidFill>
                  </a:tcPr>
                </a:tc>
                <a:tc hMerge="1">
                  <a:txBody>
                    <a:bodyPr/>
                    <a:lstStyle/>
                    <a:p>
                      <a:endParaRPr lang="tr-TR"/>
                    </a:p>
                  </a:txBody>
                  <a:tcPr/>
                </a:tc>
                <a:extLst>
                  <a:ext uri="{0D108BD9-81ED-4DB2-BD59-A6C34878D82A}">
                    <a16:rowId xmlns:a16="http://schemas.microsoft.com/office/drawing/2014/main" val="10000"/>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kalkmak - oturmak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tecın</a:t>
                      </a:r>
                      <a:r>
                        <a:rPr lang="tr-TR" sz="1600" b="0" i="0" u="none" strike="noStrike">
                          <a:solidFill>
                            <a:srgbClr val="000000"/>
                          </a:solidFill>
                          <a:latin typeface="Arial Unicode MS" pitchFamily="34" charset="-128"/>
                          <a:ea typeface="Arial Unicode MS" pitchFamily="34" charset="-128"/>
                          <a:cs typeface="Arial Unicode MS" pitchFamily="34" charset="-128"/>
                        </a:rPr>
                        <a:t> - </a:t>
                      </a:r>
                      <a:r>
                        <a:rPr lang="tr-TR" sz="1600" b="0" i="0" u="none" strike="noStrike" err="1">
                          <a:solidFill>
                            <a:srgbClr val="000000"/>
                          </a:solidFill>
                          <a:latin typeface="Arial Unicode MS" pitchFamily="34" charset="-128"/>
                          <a:ea typeface="Arial Unicode MS" pitchFamily="34" charset="-128"/>
                          <a:cs typeface="Arial Unicode MS" pitchFamily="34" charset="-128"/>
                        </a:rPr>
                        <a:t>ṫısın</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1"/>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keskin - kör</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çanı - </a:t>
                      </a:r>
                      <a:r>
                        <a:rPr lang="tr-TR" sz="1600" b="0" i="0" u="none" strike="noStrike" err="1">
                          <a:solidFill>
                            <a:srgbClr val="000000"/>
                          </a:solidFill>
                          <a:latin typeface="Arial Unicode MS" pitchFamily="34" charset="-128"/>
                          <a:ea typeface="Arial Unicode MS" pitchFamily="34" charset="-128"/>
                          <a:cs typeface="Arial Unicode MS" pitchFamily="34" charset="-128"/>
                        </a:rPr>
                        <a:t>śaḱo</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2"/>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küt - sivri</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paḱo</a:t>
                      </a:r>
                      <a:r>
                        <a:rPr lang="tr-TR" sz="1600" b="0" i="0" u="none" strike="noStrike">
                          <a:solidFill>
                            <a:srgbClr val="000000"/>
                          </a:solidFill>
                          <a:latin typeface="Arial Unicode MS" pitchFamily="34" charset="-128"/>
                          <a:ea typeface="Arial Unicode MS" pitchFamily="34" charset="-128"/>
                          <a:cs typeface="Arial Unicode MS" pitchFamily="34" charset="-128"/>
                        </a:rPr>
                        <a:t> - </a:t>
                      </a:r>
                      <a:r>
                        <a:rPr lang="tr-TR" sz="1600" b="0" i="0" u="none" strike="noStrike" err="1">
                          <a:solidFill>
                            <a:srgbClr val="000000"/>
                          </a:solidFill>
                          <a:latin typeface="Arial Unicode MS" pitchFamily="34" charset="-128"/>
                          <a:ea typeface="Arial Unicode MS" pitchFamily="34" charset="-128"/>
                          <a:cs typeface="Arial Unicode MS" pitchFamily="34" charset="-128"/>
                        </a:rPr>
                        <a:t>papše</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3"/>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ön - arka</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gupe - ćıbı</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4"/>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sağ - sol</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cabğu</a:t>
                      </a:r>
                      <a:r>
                        <a:rPr lang="tr-TR" sz="1600" b="0" i="0" u="none" strike="noStrike">
                          <a:solidFill>
                            <a:srgbClr val="000000"/>
                          </a:solidFill>
                          <a:latin typeface="Arial Unicode MS" pitchFamily="34" charset="-128"/>
                          <a:ea typeface="Arial Unicode MS" pitchFamily="34" charset="-128"/>
                          <a:cs typeface="Arial Unicode MS" pitchFamily="34" charset="-128"/>
                        </a:rPr>
                        <a:t> - </a:t>
                      </a:r>
                      <a:r>
                        <a:rPr lang="tr-TR" sz="1600" b="0" i="0" u="none" strike="noStrike" err="1">
                          <a:solidFill>
                            <a:srgbClr val="000000"/>
                          </a:solidFill>
                          <a:latin typeface="Arial Unicode MS" pitchFamily="34" charset="-128"/>
                          <a:ea typeface="Arial Unicode MS" pitchFamily="34" charset="-128"/>
                          <a:cs typeface="Arial Unicode MS" pitchFamily="34" charset="-128"/>
                        </a:rPr>
                        <a:t>semegu</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5"/>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sert - yumuşak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pıte</a:t>
                      </a:r>
                      <a:r>
                        <a:rPr lang="tr-TR" sz="1600" b="0" i="0" u="none" strike="noStrike">
                          <a:solidFill>
                            <a:srgbClr val="000000"/>
                          </a:solidFill>
                          <a:latin typeface="Arial Unicode MS" pitchFamily="34" charset="-128"/>
                          <a:ea typeface="Arial Unicode MS" pitchFamily="34" charset="-128"/>
                          <a:cs typeface="Arial Unicode MS" pitchFamily="34" charset="-128"/>
                        </a:rPr>
                        <a:t> - </a:t>
                      </a:r>
                      <a:r>
                        <a:rPr lang="tr-TR" sz="1600" b="0" i="0" u="none" strike="noStrike" err="1">
                          <a:solidFill>
                            <a:srgbClr val="000000"/>
                          </a:solidFill>
                          <a:latin typeface="Arial Unicode MS" pitchFamily="34" charset="-128"/>
                          <a:ea typeface="Arial Unicode MS" pitchFamily="34" charset="-128"/>
                          <a:cs typeface="Arial Unicode MS" pitchFamily="34" charset="-128"/>
                        </a:rPr>
                        <a:t>şabe</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6"/>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şişman - zayıf</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pşerı</a:t>
                      </a:r>
                      <a:r>
                        <a:rPr lang="tr-TR" sz="1600" b="0" i="0" u="none" strike="noStrike">
                          <a:solidFill>
                            <a:srgbClr val="000000"/>
                          </a:solidFill>
                          <a:latin typeface="Arial Unicode MS" pitchFamily="34" charset="-128"/>
                          <a:ea typeface="Arial Unicode MS" pitchFamily="34" charset="-128"/>
                          <a:cs typeface="Arial Unicode MS" pitchFamily="34" charset="-128"/>
                        </a:rPr>
                        <a:t> - wedı</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7"/>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temiz - pis</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kabze</a:t>
                      </a:r>
                      <a:r>
                        <a:rPr lang="tr-TR" sz="1600" b="0" i="0" u="none" strike="noStrike">
                          <a:solidFill>
                            <a:srgbClr val="000000"/>
                          </a:solidFill>
                          <a:latin typeface="Arial Unicode MS" pitchFamily="34" charset="-128"/>
                          <a:ea typeface="Arial Unicode MS" pitchFamily="34" charset="-128"/>
                          <a:cs typeface="Arial Unicode MS" pitchFamily="34" charset="-128"/>
                        </a:rPr>
                        <a:t> - </a:t>
                      </a:r>
                      <a:r>
                        <a:rPr lang="tr-TR" sz="1600" b="0" i="0" u="none" strike="noStrike" err="1">
                          <a:solidFill>
                            <a:srgbClr val="000000"/>
                          </a:solidFill>
                          <a:latin typeface="Arial Unicode MS" pitchFamily="34" charset="-128"/>
                          <a:ea typeface="Arial Unicode MS" pitchFamily="34" charset="-128"/>
                          <a:cs typeface="Arial Unicode MS" pitchFamily="34" charset="-128"/>
                        </a:rPr>
                        <a:t>şüeyı</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8"/>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uyu - uyan</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çiye - kewış</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09"/>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uzun - kısa</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cehı- </a:t>
                      </a:r>
                      <a:r>
                        <a:rPr lang="tr-TR" sz="1600" b="0" i="0" u="none" strike="noStrike" err="1">
                          <a:solidFill>
                            <a:srgbClr val="000000"/>
                          </a:solidFill>
                          <a:latin typeface="Arial Unicode MS" pitchFamily="34" charset="-128"/>
                          <a:ea typeface="Arial Unicode MS" pitchFamily="34" charset="-128"/>
                          <a:cs typeface="Arial Unicode MS" pitchFamily="34" charset="-128"/>
                        </a:rPr>
                        <a:t>ćaḱo</a:t>
                      </a:r>
                      <a:endParaRPr lang="tr-TR" sz="1600" b="0" i="0" u="none" strike="noStrike">
                        <a:solidFill>
                          <a:srgbClr val="000000"/>
                        </a:solidFill>
                        <a:latin typeface="Arial Unicode MS" pitchFamily="34" charset="-128"/>
                        <a:ea typeface="Arial Unicode MS" pitchFamily="34" charset="-128"/>
                        <a:cs typeface="Arial Unicode MS" pitchFamily="34" charset="-128"/>
                      </a:endParaRP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0"/>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yakın - uzak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blağe</a:t>
                      </a:r>
                      <a:r>
                        <a:rPr lang="tr-TR" sz="1600" b="0" i="0" u="none" strike="noStrike">
                          <a:solidFill>
                            <a:srgbClr val="000000"/>
                          </a:solidFill>
                          <a:latin typeface="Arial Unicode MS" pitchFamily="34" charset="-128"/>
                          <a:ea typeface="Arial Unicode MS" pitchFamily="34" charset="-128"/>
                          <a:cs typeface="Arial Unicode MS" pitchFamily="34" charset="-128"/>
                        </a:rPr>
                        <a:t> - çıje</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1"/>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yaş - kuru</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a:t>
                      </a:r>
                      <a:r>
                        <a:rPr lang="tr-TR" sz="1600" b="0" i="0" u="none" strike="noStrike" err="1">
                          <a:solidFill>
                            <a:srgbClr val="000000"/>
                          </a:solidFill>
                          <a:latin typeface="Arial Unicode MS" pitchFamily="34" charset="-128"/>
                          <a:ea typeface="Arial Unicode MS" pitchFamily="34" charset="-128"/>
                          <a:cs typeface="Arial Unicode MS" pitchFamily="34" charset="-128"/>
                        </a:rPr>
                        <a:t>šıne</a:t>
                      </a:r>
                      <a:r>
                        <a:rPr lang="tr-TR" sz="1600" b="0" i="0" u="none" strike="noStrike">
                          <a:solidFill>
                            <a:srgbClr val="000000"/>
                          </a:solidFill>
                          <a:latin typeface="Arial Unicode MS" pitchFamily="34" charset="-128"/>
                          <a:ea typeface="Arial Unicode MS" pitchFamily="34" charset="-128"/>
                          <a:cs typeface="Arial Unicode MS" pitchFamily="34" charset="-128"/>
                        </a:rPr>
                        <a:t> - ğuğe</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2"/>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yavaş - çabuk</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jaje - psınće</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3"/>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yaz - kış</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ğemaf - ćımaf</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4"/>
                  </a:ext>
                </a:extLst>
              </a:tr>
              <a:tr h="365383">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yeni - eski</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tc>
                  <a:txBody>
                    <a:bodyPr/>
                    <a:lstStyle/>
                    <a:p>
                      <a:pPr algn="l" rtl="0" fontAlgn="b"/>
                      <a:r>
                        <a:rPr lang="tr-TR" sz="1600" b="0" i="0" u="none" strike="noStrike">
                          <a:solidFill>
                            <a:srgbClr val="000000"/>
                          </a:solidFill>
                          <a:latin typeface="Arial Unicode MS" pitchFamily="34" charset="-128"/>
                          <a:ea typeface="Arial Unicode MS" pitchFamily="34" charset="-128"/>
                          <a:cs typeface="Arial Unicode MS" pitchFamily="34" charset="-128"/>
                        </a:rPr>
                        <a:t>  će - jı</a:t>
                      </a:r>
                    </a:p>
                  </a:txBody>
                  <a:tcPr marL="7023" marR="7023" marT="7023" marB="0" anchor="b">
                    <a:lnL w="12700" cap="flat" cmpd="sng" algn="ctr">
                      <a:solidFill>
                        <a:srgbClr val="A379BB"/>
                      </a:solidFill>
                      <a:prstDash val="solid"/>
                      <a:round/>
                      <a:headEnd type="none" w="med" len="med"/>
                      <a:tailEnd type="none" w="med" len="med"/>
                    </a:lnL>
                    <a:lnR w="12700" cap="flat" cmpd="sng" algn="ctr">
                      <a:solidFill>
                        <a:srgbClr val="A379BB"/>
                      </a:solidFill>
                      <a:prstDash val="solid"/>
                      <a:round/>
                      <a:headEnd type="none" w="med" len="med"/>
                      <a:tailEnd type="none" w="med" len="med"/>
                    </a:lnR>
                    <a:lnT w="12700" cap="flat" cmpd="sng" algn="ctr">
                      <a:solidFill>
                        <a:srgbClr val="A379BB"/>
                      </a:solidFill>
                      <a:prstDash val="solid"/>
                      <a:round/>
                      <a:headEnd type="none" w="med" len="med"/>
                      <a:tailEnd type="none" w="med" len="med"/>
                    </a:lnT>
                    <a:lnB w="12700" cap="flat" cmpd="sng" algn="ctr">
                      <a:solidFill>
                        <a:srgbClr val="A379BB"/>
                      </a:solidFill>
                      <a:prstDash val="solid"/>
                      <a:round/>
                      <a:headEnd type="none" w="med" len="med"/>
                      <a:tailEnd type="none" w="med" len="med"/>
                    </a:lnB>
                    <a:solidFill>
                      <a:srgbClr val="F0ECF3"/>
                    </a:solidFill>
                  </a:tcPr>
                </a:tc>
                <a:extLst>
                  <a:ext uri="{0D108BD9-81ED-4DB2-BD59-A6C34878D82A}">
                    <a16:rowId xmlns:a16="http://schemas.microsoft.com/office/drawing/2014/main" val="10015"/>
                  </a:ext>
                </a:extLst>
              </a:tr>
            </a:tbl>
          </a:graphicData>
        </a:graphic>
      </p:graphicFrame>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76</a:t>
            </a:fld>
            <a:endParaRPr lang="en-US" sz="1600" b="1">
              <a:solidFill>
                <a:schemeClr val="bg1"/>
              </a:solidFill>
            </a:endParaRPr>
          </a:p>
        </p:txBody>
      </p:sp>
      <p:sp>
        <p:nvSpPr>
          <p:cNvPr id="6" name="Rectangle 5"/>
          <p:cNvSpPr>
            <a:spLocks noChangeArrowheads="1"/>
          </p:cNvSpPr>
          <p:nvPr/>
        </p:nvSpPr>
        <p:spPr bwMode="auto">
          <a:xfrm>
            <a:off x="2927651" y="6250784"/>
            <a:ext cx="6481763" cy="576263"/>
          </a:xfrm>
          <a:prstGeom prst="rect">
            <a:avLst/>
          </a:prstGeom>
          <a:noFill/>
          <a:ln w="9525">
            <a:noFill/>
            <a:miter lim="800000"/>
            <a:headEnd/>
            <a:tailEnd/>
          </a:ln>
        </p:spPr>
        <p:txBody>
          <a:bodyPr anchor="ctr"/>
          <a:lstStyle/>
          <a:p>
            <a:pPr algn="ctr">
              <a:lnSpc>
                <a:spcPct val="70000"/>
              </a:lnSpc>
            </a:pPr>
            <a:r>
              <a:rPr lang="tr-TR" sz="1400">
                <a:solidFill>
                  <a:schemeClr val="bg2">
                    <a:lumMod val="50000"/>
                  </a:schemeClr>
                </a:solidFill>
                <a:latin typeface="Arial Unicode MS" pitchFamily="34" charset="-128"/>
                <a:ea typeface="Arial Unicode MS" pitchFamily="34" charset="-128"/>
                <a:cs typeface="Arial Unicode MS" pitchFamily="34" charset="-128"/>
              </a:rPr>
              <a:t>www.danef.com</a:t>
            </a:r>
          </a:p>
        </p:txBody>
      </p:sp>
    </p:spTree>
    <p:extLst>
      <p:ext uri="{BB962C8B-B14F-4D97-AF65-F5344CB8AC3E}">
        <p14:creationId xmlns:p14="http://schemas.microsoft.com/office/powerpoint/2010/main" val="16644299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77</a:t>
            </a:fld>
            <a:endParaRPr lang="en-US" sz="1600" b="1">
              <a:solidFill>
                <a:schemeClr val="bg1"/>
              </a:solidFill>
            </a:endParaRPr>
          </a:p>
        </p:txBody>
      </p:sp>
      <p:graphicFrame>
        <p:nvGraphicFramePr>
          <p:cNvPr id="2" name="Tablo 1"/>
          <p:cNvGraphicFramePr>
            <a:graphicFrameLocks noGrp="1"/>
          </p:cNvGraphicFramePr>
          <p:nvPr>
            <p:extLst>
              <p:ext uri="{D42A27DB-BD31-4B8C-83A1-F6EECF244321}">
                <p14:modId xmlns:p14="http://schemas.microsoft.com/office/powerpoint/2010/main" val="4157471878"/>
              </p:ext>
            </p:extLst>
          </p:nvPr>
        </p:nvGraphicFramePr>
        <p:xfrm>
          <a:off x="551384" y="260648"/>
          <a:ext cx="11017224" cy="5976664"/>
        </p:xfrm>
        <a:graphic>
          <a:graphicData uri="http://schemas.openxmlformats.org/drawingml/2006/table">
            <a:tbl>
              <a:tblPr>
                <a:tableStyleId>{5C22544A-7EE6-4342-B048-85BDC9FD1C3A}</a:tableStyleId>
              </a:tblPr>
              <a:tblGrid>
                <a:gridCol w="2754306">
                  <a:extLst>
                    <a:ext uri="{9D8B030D-6E8A-4147-A177-3AD203B41FA5}">
                      <a16:colId xmlns:a16="http://schemas.microsoft.com/office/drawing/2014/main" val="20000"/>
                    </a:ext>
                  </a:extLst>
                </a:gridCol>
                <a:gridCol w="2754306">
                  <a:extLst>
                    <a:ext uri="{9D8B030D-6E8A-4147-A177-3AD203B41FA5}">
                      <a16:colId xmlns:a16="http://schemas.microsoft.com/office/drawing/2014/main" val="20001"/>
                    </a:ext>
                  </a:extLst>
                </a:gridCol>
                <a:gridCol w="2754306">
                  <a:extLst>
                    <a:ext uri="{9D8B030D-6E8A-4147-A177-3AD203B41FA5}">
                      <a16:colId xmlns:a16="http://schemas.microsoft.com/office/drawing/2014/main" val="20002"/>
                    </a:ext>
                  </a:extLst>
                </a:gridCol>
                <a:gridCol w="2754306">
                  <a:extLst>
                    <a:ext uri="{9D8B030D-6E8A-4147-A177-3AD203B41FA5}">
                      <a16:colId xmlns:a16="http://schemas.microsoft.com/office/drawing/2014/main" val="20003"/>
                    </a:ext>
                  </a:extLst>
                </a:gridCol>
              </a:tblGrid>
              <a:tr h="522193">
                <a:tc>
                  <a:txBody>
                    <a:bodyPr/>
                    <a:lstStyle/>
                    <a:p>
                      <a:pPr algn="ctr" rtl="0" fontAlgn="ctr"/>
                      <a:r>
                        <a:rPr lang="tr-TR" sz="2000" b="1" u="none" strike="noStrike">
                          <a:effectLst/>
                        </a:rPr>
                        <a:t>mır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bu</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sidığo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ne zaman ?</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00"/>
                  </a:ext>
                </a:extLst>
              </a:tr>
              <a:tr h="522193">
                <a:tc>
                  <a:txBody>
                    <a:bodyPr/>
                    <a:lstStyle/>
                    <a:p>
                      <a:pPr algn="ctr" rtl="0" fontAlgn="ctr"/>
                      <a:r>
                        <a:rPr lang="tr-TR" sz="2000" b="1" u="none" strike="noStrike">
                          <a:effectLst/>
                        </a:rPr>
                        <a:t>mır sıd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bu ne ?</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sıd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ne?</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01"/>
                  </a:ext>
                </a:extLst>
              </a:tr>
              <a:tr h="435161">
                <a:tc>
                  <a:txBody>
                    <a:bodyPr/>
                    <a:lstStyle/>
                    <a:p>
                      <a:pPr algn="ctr" rtl="0" fontAlgn="ctr"/>
                      <a:r>
                        <a:rPr lang="tr-TR" sz="2000" b="1" u="none" strike="noStrike">
                          <a:effectLst/>
                        </a:rPr>
                        <a:t>mıće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bu tarafa</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sıd paye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neden?</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02"/>
                  </a:ext>
                </a:extLst>
              </a:tr>
              <a:tr h="522193">
                <a:tc>
                  <a:txBody>
                    <a:bodyPr/>
                    <a:lstStyle/>
                    <a:p>
                      <a:pPr algn="ctr" rtl="0" fontAlgn="ctr"/>
                      <a:r>
                        <a:rPr lang="tr-TR" sz="2000" b="1" u="none" strike="noStrike">
                          <a:effectLst/>
                        </a:rPr>
                        <a:t>mıdre, mıdeyır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bura</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tede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nerede?</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03"/>
                  </a:ext>
                </a:extLst>
              </a:tr>
              <a:tr h="435161">
                <a:tc>
                  <a:txBody>
                    <a:bodyPr/>
                    <a:lstStyle/>
                    <a:p>
                      <a:pPr algn="ctr" rtl="0" fontAlgn="ctr"/>
                      <a:r>
                        <a:rPr lang="tr-TR" sz="2000" b="1" u="none" strike="noStrike">
                          <a:effectLst/>
                        </a:rPr>
                        <a:t>mıde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burası</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tıde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nereye?</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04"/>
                  </a:ext>
                </a:extLst>
              </a:tr>
              <a:tr h="522193">
                <a:tc>
                  <a:txBody>
                    <a:bodyPr/>
                    <a:lstStyle/>
                    <a:p>
                      <a:pPr algn="ctr" rtl="0" fontAlgn="ctr"/>
                      <a:r>
                        <a:rPr lang="tr-TR" sz="2000" b="1" u="none" strike="noStrike">
                          <a:effectLst/>
                        </a:rPr>
                        <a:t>adre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diğeri</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sıd papć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niçin?</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05"/>
                  </a:ext>
                </a:extLst>
              </a:tr>
              <a:tr h="376691">
                <a:tc>
                  <a:txBody>
                    <a:bodyPr/>
                    <a:lstStyle/>
                    <a:p>
                      <a:pPr algn="ctr" rtl="0" fontAlgn="ctr"/>
                      <a:r>
                        <a:rPr lang="tr-TR" sz="2000" b="1" u="none" strike="noStrike">
                          <a:effectLst/>
                        </a:rPr>
                        <a:t>tarı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hangisi ?</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ar sıd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o ne ?</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06"/>
                  </a:ext>
                </a:extLst>
              </a:tr>
              <a:tr h="376691">
                <a:tc>
                  <a:txBody>
                    <a:bodyPr/>
                    <a:lstStyle/>
                    <a:p>
                      <a:pPr algn="ctr" rtl="0" fontAlgn="ctr"/>
                      <a:r>
                        <a:rPr lang="tr-TR" sz="2000" b="1" u="none" strike="noStrike">
                          <a:effectLst/>
                        </a:rPr>
                        <a:t>thapş?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kaç ?</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aće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o tarafa</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07"/>
                  </a:ext>
                </a:extLst>
              </a:tr>
              <a:tr h="555832">
                <a:tc>
                  <a:txBody>
                    <a:bodyPr/>
                    <a:lstStyle/>
                    <a:p>
                      <a:pPr algn="ctr" rtl="0" fontAlgn="ctr"/>
                      <a:r>
                        <a:rPr lang="tr-TR" sz="2000" b="1" u="none" strike="noStrike">
                          <a:effectLst/>
                        </a:rPr>
                        <a:t>xet ar ?, ar xet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kim o?, O kim</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modre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ora</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08"/>
                  </a:ext>
                </a:extLst>
              </a:tr>
              <a:tr h="376691">
                <a:tc>
                  <a:txBody>
                    <a:bodyPr/>
                    <a:lstStyle/>
                    <a:p>
                      <a:pPr algn="ctr" rtl="0" fontAlgn="ctr"/>
                      <a:r>
                        <a:rPr lang="tr-TR" sz="2000" b="1" u="none" strike="noStrike">
                          <a:effectLst/>
                        </a:rPr>
                        <a:t>xet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kim?</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adeyir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orası</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09"/>
                  </a:ext>
                </a:extLst>
              </a:tr>
              <a:tr h="376691">
                <a:tc>
                  <a:txBody>
                    <a:bodyPr/>
                    <a:lstStyle/>
                    <a:p>
                      <a:pPr algn="ctr" rtl="0" fontAlgn="ctr"/>
                      <a:r>
                        <a:rPr lang="tr-TR" sz="2000" b="1" u="none" strike="noStrike">
                          <a:effectLst/>
                        </a:rPr>
                        <a:t>sıdew?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nasıl?</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mor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şu</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10"/>
                  </a:ext>
                </a:extLst>
              </a:tr>
              <a:tr h="461342">
                <a:tc>
                  <a:txBody>
                    <a:bodyPr/>
                    <a:lstStyle/>
                    <a:p>
                      <a:pPr algn="ctr" rtl="0" fontAlgn="ctr"/>
                      <a:r>
                        <a:rPr lang="tr-TR" sz="2000" b="1" u="none" strike="noStrike">
                          <a:effectLst/>
                        </a:rPr>
                        <a:t>sıd fediz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ne kadar?</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moće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şu tar</a:t>
                      </a:r>
                      <a:r>
                        <a:rPr lang="az-Cyrl-AZ" sz="2000" u="none" strike="noStrike">
                          <a:effectLst/>
                        </a:rPr>
                        <a:t>а</a:t>
                      </a:r>
                      <a:r>
                        <a:rPr lang="tr-TR" sz="2000" u="none" strike="noStrike">
                          <a:effectLst/>
                        </a:rPr>
                        <a:t>fa</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11"/>
                  </a:ext>
                </a:extLst>
              </a:tr>
              <a:tr h="493632">
                <a:tc>
                  <a:txBody>
                    <a:bodyPr/>
                    <a:lstStyle/>
                    <a:p>
                      <a:pPr algn="ctr" rtl="0" fontAlgn="ctr"/>
                      <a:r>
                        <a:rPr lang="tr-TR" sz="2000" b="1" u="none" strike="noStrike">
                          <a:effectLst/>
                        </a:rPr>
                        <a:t>taştew ?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ne şekilde ?</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tc>
                  <a:txBody>
                    <a:bodyPr/>
                    <a:lstStyle/>
                    <a:p>
                      <a:pPr algn="ctr" rtl="0" fontAlgn="ctr"/>
                      <a:r>
                        <a:rPr lang="tr-TR" sz="2000" b="1" u="none" strike="noStrike">
                          <a:effectLst/>
                        </a:rPr>
                        <a:t>mode  </a:t>
                      </a:r>
                      <a:endParaRPr lang="tr-TR" sz="2000" b="1" i="0" u="none" strike="noStrike">
                        <a:solidFill>
                          <a:srgbClr val="954F72"/>
                        </a:solidFill>
                        <a:effectLst/>
                        <a:latin typeface="Garamond" panose="02020404030301010803" pitchFamily="18" charset="0"/>
                      </a:endParaRPr>
                    </a:p>
                  </a:txBody>
                  <a:tcPr marL="6863" marR="6863" marT="6863" marB="0" anchor="ctr">
                    <a:solidFill>
                      <a:srgbClr val="FFEEDD"/>
                    </a:solidFill>
                  </a:tcPr>
                </a:tc>
                <a:tc>
                  <a:txBody>
                    <a:bodyPr/>
                    <a:lstStyle/>
                    <a:p>
                      <a:pPr algn="ctr" rtl="0" fontAlgn="ctr"/>
                      <a:r>
                        <a:rPr lang="tr-TR" sz="2000" u="none" strike="noStrike">
                          <a:effectLst/>
                        </a:rPr>
                        <a:t>şurası</a:t>
                      </a:r>
                      <a:endParaRPr lang="tr-TR" sz="2000" b="0" i="0" u="none" strike="noStrike">
                        <a:solidFill>
                          <a:srgbClr val="954F72"/>
                        </a:solidFill>
                        <a:effectLst/>
                        <a:latin typeface="Garamond" panose="02020404030301010803" pitchFamily="18" charset="0"/>
                      </a:endParaRPr>
                    </a:p>
                  </a:txBody>
                  <a:tcPr marL="6863" marR="6863" marT="6863" marB="0" anchor="ctr">
                    <a:solidFill>
                      <a:srgbClr val="FFE2C5"/>
                    </a:solidFill>
                  </a:tcPr>
                </a:tc>
                <a:extLst>
                  <a:ext uri="{0D108BD9-81ED-4DB2-BD59-A6C34878D82A}">
                    <a16:rowId xmlns:a16="http://schemas.microsoft.com/office/drawing/2014/main" val="10012"/>
                  </a:ext>
                </a:extLst>
              </a:tr>
            </a:tbl>
          </a:graphicData>
        </a:graphic>
      </p:graphicFrame>
      <p:sp>
        <p:nvSpPr>
          <p:cNvPr id="9" name="Rectangle 9"/>
          <p:cNvSpPr>
            <a:spLocks noChangeArrowheads="1"/>
          </p:cNvSpPr>
          <p:nvPr/>
        </p:nvSpPr>
        <p:spPr bwMode="auto">
          <a:xfrm>
            <a:off x="4595527" y="6438804"/>
            <a:ext cx="2928938" cy="365125"/>
          </a:xfrm>
          <a:prstGeom prst="rect">
            <a:avLst/>
          </a:prstGeom>
          <a:noFill/>
          <a:ln w="9525">
            <a:noFill/>
            <a:miter lim="800000"/>
            <a:headEnd/>
            <a:tailEnd/>
          </a:ln>
          <a:effectLst/>
        </p:spPr>
        <p:txBody>
          <a:bodyPr anchor="ctr"/>
          <a:lstStyle/>
          <a:p>
            <a:pPr algn="ctr">
              <a:defRPr/>
            </a:pPr>
            <a:endParaRPr lang="tr-TR" sz="1400" b="1">
              <a:solidFill>
                <a:schemeClr val="bg1"/>
              </a:solidFill>
            </a:endParaRPr>
          </a:p>
          <a:p>
            <a:pPr algn="ctr">
              <a:defRPr/>
            </a:pPr>
            <a:endParaRPr lang="tr-TR" sz="1400" b="1">
              <a:solidFill>
                <a:schemeClr val="bg1"/>
              </a:solidFill>
            </a:endParaRPr>
          </a:p>
          <a:p>
            <a:pPr algn="ctr">
              <a:defRPr/>
            </a:pPr>
            <a:endParaRPr lang="tr-TR" sz="1400" b="1">
              <a:solidFill>
                <a:schemeClr val="bg1"/>
              </a:solidFill>
            </a:endParaRPr>
          </a:p>
          <a:p>
            <a:pPr algn="ctr">
              <a:defRPr/>
            </a:pPr>
            <a:r>
              <a:rPr lang="tr-TR" sz="1400" b="1">
                <a:solidFill>
                  <a:schemeClr val="bg1"/>
                </a:solidFill>
              </a:rPr>
              <a:t>www.danef.com</a:t>
            </a:r>
            <a:br>
              <a:rPr lang="tr-TR" sz="2000" b="1">
                <a:solidFill>
                  <a:schemeClr val="bg1"/>
                </a:solidFill>
                <a:effectLst>
                  <a:outerShdw blurRad="38100" dist="38100" dir="2700000" algn="tl">
                    <a:srgbClr val="000000">
                      <a:alpha val="43137"/>
                    </a:srgbClr>
                  </a:outerShdw>
                </a:effectLst>
              </a:rPr>
            </a:br>
            <a:br>
              <a:rPr lang="tr-TR" sz="2000" b="1">
                <a:solidFill>
                  <a:schemeClr val="bg1"/>
                </a:solidFill>
                <a:effectLst>
                  <a:outerShdw blurRad="38100" dist="38100" dir="2700000" algn="tl">
                    <a:srgbClr val="000000">
                      <a:alpha val="43137"/>
                    </a:srgbClr>
                  </a:outerShdw>
                </a:effectLst>
              </a:rPr>
            </a:br>
            <a:endParaRPr lang="tr-TR" sz="2000" b="1" u="sng">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1811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45000">
        <p:split orient="vert"/>
      </p:transition>
    </mc:Choice>
    <mc:Fallback xmlns="">
      <p:transition spd="slow" advClick="0" advTm="45000">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pPr fontAlgn="auto">
              <a:spcBef>
                <a:spcPts val="0"/>
              </a:spcBef>
              <a:spcAft>
                <a:spcPts val="0"/>
              </a:spcAft>
              <a:defRPr/>
            </a:pPr>
            <a:fld id="{5A13DD56-B300-46A9-9BF0-4E97711F203E}" type="slidenum">
              <a:rPr lang="en-US" sz="1800" kern="0">
                <a:solidFill>
                  <a:prstClr val="black"/>
                </a:solidFill>
              </a:rPr>
              <a:pPr fontAlgn="auto">
                <a:spcBef>
                  <a:spcPts val="0"/>
                </a:spcBef>
                <a:spcAft>
                  <a:spcPts val="0"/>
                </a:spcAft>
                <a:defRPr/>
              </a:pPr>
              <a:t>78</a:t>
            </a:fld>
            <a:endParaRPr lang="en-US" sz="1800" kern="0">
              <a:solidFill>
                <a:prstClr val="black"/>
              </a:solidFill>
            </a:endParaRPr>
          </a:p>
        </p:txBody>
      </p:sp>
      <p:sp>
        <p:nvSpPr>
          <p:cNvPr id="5125" name="Rectangle 5"/>
          <p:cNvSpPr>
            <a:spLocks noChangeArrowheads="1"/>
          </p:cNvSpPr>
          <p:nvPr/>
        </p:nvSpPr>
        <p:spPr bwMode="auto">
          <a:xfrm>
            <a:off x="1874744" y="361908"/>
            <a:ext cx="8757760" cy="1914964"/>
          </a:xfrm>
          <a:prstGeom prst="rect">
            <a:avLst/>
          </a:prstGeom>
          <a:noFill/>
          <a:ln w="9525">
            <a:noFill/>
            <a:miter lim="800000"/>
            <a:headEnd/>
            <a:tailEnd/>
          </a:ln>
        </p:spPr>
        <p:txBody>
          <a:bodyPr anchor="ctr"/>
          <a:lstStyle/>
          <a:p>
            <a:pPr algn="ctr" fontAlgn="auto">
              <a:lnSpc>
                <a:spcPct val="150000"/>
              </a:lnSpc>
              <a:spcBef>
                <a:spcPts val="0"/>
              </a:spcBef>
              <a:spcAft>
                <a:spcPts val="0"/>
              </a:spcAft>
              <a:defRPr/>
            </a:pPr>
            <a:r>
              <a:rPr lang="tr-TR" sz="1600" kern="0">
                <a:solidFill>
                  <a:schemeClr val="tx1"/>
                </a:solidFill>
                <a:latin typeface="Arial Unicode MS" pitchFamily="34" charset="-128"/>
                <a:ea typeface="Arial Unicode MS" pitchFamily="34" charset="-128"/>
                <a:cs typeface="Arial Unicode MS" pitchFamily="34" charset="-128"/>
              </a:rPr>
              <a:t>Ḣuşıexem  yaşöáşe  şapḣexer 14 ew zetéćı. Zı ḣuşıemiy yişöáşe zetéć 155 meḣu. 65.000 ım  ḣuşıem yaşöáşe zetéć keztıre programır Danefım  yit. Miy feşhafew nebǵıre pçığor pḣow kızgoharem yićıṕe yepxığew ḣuşıem yifeoáğiy zébĺeḣu. Guşıem paye ćeğım yit tablom fedew  </a:t>
            </a:r>
            <a:r>
              <a:rPr lang="tr-TR" sz="2000" kern="0">
                <a:solidFill>
                  <a:schemeClr val="tx1"/>
                </a:solidFill>
                <a:latin typeface="Arial Unicode MS" pitchFamily="34" charset="-128"/>
                <a:ea typeface="Arial Unicode MS" pitchFamily="34" charset="-128"/>
                <a:cs typeface="Arial Unicode MS" pitchFamily="34" charset="-128"/>
              </a:rPr>
              <a:t>KIĹEXENEN</a:t>
            </a:r>
          </a:p>
        </p:txBody>
      </p:sp>
      <p:graphicFrame>
        <p:nvGraphicFramePr>
          <p:cNvPr id="8" name="Table 7"/>
          <p:cNvGraphicFramePr>
            <a:graphicFrameLocks noGrp="1"/>
          </p:cNvGraphicFramePr>
          <p:nvPr>
            <p:extLst>
              <p:ext uri="{D42A27DB-BD31-4B8C-83A1-F6EECF244321}">
                <p14:modId xmlns:p14="http://schemas.microsoft.com/office/powerpoint/2010/main" val="3352852911"/>
              </p:ext>
            </p:extLst>
          </p:nvPr>
        </p:nvGraphicFramePr>
        <p:xfrm>
          <a:off x="767408" y="2204864"/>
          <a:ext cx="11017226" cy="3484884"/>
        </p:xfrm>
        <a:graphic>
          <a:graphicData uri="http://schemas.openxmlformats.org/drawingml/2006/table">
            <a:tbl>
              <a:tblPr/>
              <a:tblGrid>
                <a:gridCol w="958020">
                  <a:extLst>
                    <a:ext uri="{9D8B030D-6E8A-4147-A177-3AD203B41FA5}">
                      <a16:colId xmlns:a16="http://schemas.microsoft.com/office/drawing/2014/main" val="20000"/>
                    </a:ext>
                  </a:extLst>
                </a:gridCol>
                <a:gridCol w="2682455">
                  <a:extLst>
                    <a:ext uri="{9D8B030D-6E8A-4147-A177-3AD203B41FA5}">
                      <a16:colId xmlns:a16="http://schemas.microsoft.com/office/drawing/2014/main" val="20001"/>
                    </a:ext>
                  </a:extLst>
                </a:gridCol>
                <a:gridCol w="958020">
                  <a:extLst>
                    <a:ext uri="{9D8B030D-6E8A-4147-A177-3AD203B41FA5}">
                      <a16:colId xmlns:a16="http://schemas.microsoft.com/office/drawing/2014/main" val="20002"/>
                    </a:ext>
                  </a:extLst>
                </a:gridCol>
                <a:gridCol w="2682455">
                  <a:extLst>
                    <a:ext uri="{9D8B030D-6E8A-4147-A177-3AD203B41FA5}">
                      <a16:colId xmlns:a16="http://schemas.microsoft.com/office/drawing/2014/main" val="20003"/>
                    </a:ext>
                  </a:extLst>
                </a:gridCol>
                <a:gridCol w="958020">
                  <a:extLst>
                    <a:ext uri="{9D8B030D-6E8A-4147-A177-3AD203B41FA5}">
                      <a16:colId xmlns:a16="http://schemas.microsoft.com/office/drawing/2014/main" val="20004"/>
                    </a:ext>
                  </a:extLst>
                </a:gridCol>
                <a:gridCol w="2778256">
                  <a:extLst>
                    <a:ext uri="{9D8B030D-6E8A-4147-A177-3AD203B41FA5}">
                      <a16:colId xmlns:a16="http://schemas.microsoft.com/office/drawing/2014/main" val="20005"/>
                    </a:ext>
                  </a:extLst>
                </a:gridCol>
              </a:tblGrid>
              <a:tr h="569099">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SE</a:t>
                      </a:r>
                    </a:p>
                  </a:txBody>
                  <a:tcPr marL="9525" marR="9525" marT="9525" marB="0" anchor="b">
                    <a:lnL>
                      <a:noFill/>
                    </a:lnL>
                    <a:lnR>
                      <a:noFill/>
                    </a:lnR>
                    <a:lnT>
                      <a:noFill/>
                    </a:lnT>
                    <a:lnB>
                      <a:noFill/>
                    </a:lnB>
                    <a:solidFill>
                      <a:srgbClr val="F4EBE0"/>
                    </a:solidFill>
                  </a:tcPr>
                </a:tc>
                <a:tc>
                  <a:txBody>
                    <a:bodyPr/>
                    <a:lstStyle/>
                    <a:p>
                      <a:pPr algn="l" fontAlgn="b"/>
                      <a:r>
                        <a:rPr lang="tr-TR" sz="2400" b="1" i="0" u="none" strike="noStrike">
                          <a:solidFill>
                            <a:srgbClr val="FF0000"/>
                          </a:solidFill>
                          <a:latin typeface="Arial Unicode MS" pitchFamily="34" charset="-128"/>
                          <a:ea typeface="Arial Unicode MS" pitchFamily="34" charset="-128"/>
                          <a:cs typeface="Arial Unicode MS" pitchFamily="34" charset="-128"/>
                        </a:rPr>
                        <a:t>sı</a:t>
                      </a:r>
                      <a:r>
                        <a:rPr lang="tr-TR" sz="2400" b="0" i="0" u="none" strike="noStrike">
                          <a:solidFill>
                            <a:srgbClr val="000000"/>
                          </a:solidFill>
                          <a:latin typeface="Arial Unicode MS" pitchFamily="34" charset="-128"/>
                          <a:ea typeface="Arial Unicode MS" pitchFamily="34" charset="-128"/>
                          <a:cs typeface="Arial Unicode MS" pitchFamily="34" charset="-128"/>
                        </a:rPr>
                        <a:t>kĺexenen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SE</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a:t>
                      </a:r>
                      <a:r>
                        <a:rPr lang="tr-TR" sz="2400" b="1" i="0" u="none" strike="noStrike">
                          <a:solidFill>
                            <a:srgbClr val="FF0000"/>
                          </a:solidFill>
                          <a:latin typeface="Arial Unicode MS" pitchFamily="34" charset="-128"/>
                          <a:ea typeface="Arial Unicode MS" pitchFamily="34" charset="-128"/>
                          <a:cs typeface="Arial Unicode MS" pitchFamily="34" charset="-128"/>
                        </a:rPr>
                        <a:t>s</a:t>
                      </a:r>
                      <a:r>
                        <a:rPr lang="tr-TR" sz="2400" b="0" i="0" u="none" strike="noStrike">
                          <a:solidFill>
                            <a:srgbClr val="000000"/>
                          </a:solidFill>
                          <a:latin typeface="Arial Unicode MS" pitchFamily="34" charset="-128"/>
                          <a:ea typeface="Arial Unicode MS" pitchFamily="34" charset="-128"/>
                          <a:cs typeface="Arial Unicode MS" pitchFamily="34" charset="-128"/>
                        </a:rPr>
                        <a:t>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SE</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kıĺexe</a:t>
                      </a:r>
                      <a:r>
                        <a:rPr lang="tr-TR" sz="2400" b="1" i="0" u="none" strike="noStrike">
                          <a:solidFill>
                            <a:srgbClr val="FF0000"/>
                          </a:solidFill>
                          <a:latin typeface="Arial Unicode MS" pitchFamily="34" charset="-128"/>
                          <a:ea typeface="Arial Unicode MS" pitchFamily="34" charset="-128"/>
                          <a:cs typeface="Arial Unicode MS" pitchFamily="34" charset="-128"/>
                        </a:rPr>
                        <a:t>sı</a:t>
                      </a:r>
                      <a:r>
                        <a:rPr lang="tr-TR" sz="2400" b="0" i="0" u="none" strike="noStrike">
                          <a:solidFill>
                            <a:srgbClr val="000000"/>
                          </a:solidFill>
                          <a:latin typeface="Arial Unicode MS" pitchFamily="34" charset="-128"/>
                          <a:ea typeface="Arial Unicode MS" pitchFamily="34" charset="-128"/>
                          <a:cs typeface="Arial Unicode MS" pitchFamily="34" charset="-128"/>
                        </a:rPr>
                        <a:t>nen</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0000"/>
                  </a:ext>
                </a:extLst>
              </a:tr>
              <a:tr h="569099">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WE</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wıkĺexenen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WE</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kıpĺexenen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WE</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kıĺexebnen</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0001"/>
                  </a:ext>
                </a:extLst>
              </a:tr>
              <a:tr h="569099">
                <a:tc>
                  <a:txBody>
                    <a:bodyPr/>
                    <a:lstStyle/>
                    <a:p>
                      <a:pPr algn="ctr" fontAlgn="b"/>
                      <a:r>
                        <a:rPr lang="tr-TR" sz="2400" b="0" i="0" u="none" strike="noStrike">
                          <a:solidFill>
                            <a:schemeClr val="bg1"/>
                          </a:solidFill>
                          <a:latin typeface="Arial Unicode MS" pitchFamily="34" charset="-128"/>
                          <a:ea typeface="Arial Unicode MS" pitchFamily="34" charset="-128"/>
                          <a:cs typeface="Arial Unicode MS" pitchFamily="34" charset="-128"/>
                        </a:rPr>
                        <a:t>A</a:t>
                      </a:r>
                      <a:r>
                        <a:rPr lang="tr-TR" sz="2400" b="1" i="0" u="none" strike="noStrike">
                          <a:solidFill>
                            <a:srgbClr val="FF0000"/>
                          </a:solidFill>
                          <a:latin typeface="Arial Unicode MS" pitchFamily="34" charset="-128"/>
                          <a:ea typeface="Arial Unicode MS" pitchFamily="34" charset="-128"/>
                          <a:cs typeface="Arial Unicode MS" pitchFamily="34" charset="-128"/>
                        </a:rPr>
                        <a:t>R</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chemeClr val="bg1"/>
                          </a:solidFill>
                          <a:latin typeface="Arial Unicode MS" pitchFamily="34" charset="-128"/>
                          <a:ea typeface="Arial Unicode MS" pitchFamily="34" charset="-128"/>
                          <a:cs typeface="Arial Unicode MS" pitchFamily="34" charset="-128"/>
                        </a:rPr>
                        <a:t>A</a:t>
                      </a:r>
                      <a:r>
                        <a:rPr lang="tr-TR" sz="2400" b="1" i="0" u="none" strike="noStrike">
                          <a:solidFill>
                            <a:srgbClr val="FF0000"/>
                          </a:solidFill>
                          <a:latin typeface="Arial Unicode MS" pitchFamily="34" charset="-128"/>
                          <a:ea typeface="Arial Unicode MS" pitchFamily="34" charset="-128"/>
                          <a:cs typeface="Arial Unicode MS" pitchFamily="34" charset="-128"/>
                        </a:rPr>
                        <a:t>Y</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chemeClr val="bg1"/>
                          </a:solidFill>
                          <a:latin typeface="Arial Unicode MS" pitchFamily="34" charset="-128"/>
                          <a:ea typeface="Arial Unicode MS" pitchFamily="34" charset="-128"/>
                          <a:cs typeface="Arial Unicode MS" pitchFamily="34" charset="-128"/>
                        </a:rPr>
                        <a:t>A</a:t>
                      </a:r>
                      <a:r>
                        <a:rPr lang="tr-TR" sz="2400" b="1" i="0" u="none" strike="noStrike">
                          <a:solidFill>
                            <a:srgbClr val="FF0000"/>
                          </a:solidFill>
                          <a:latin typeface="Arial Unicode MS" pitchFamily="34" charset="-128"/>
                          <a:ea typeface="Arial Unicode MS" pitchFamily="34" charset="-128"/>
                          <a:cs typeface="Arial Unicode MS" pitchFamily="34" charset="-128"/>
                        </a:rPr>
                        <a:t>Y</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kıĺexinen</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0002"/>
                  </a:ext>
                </a:extLst>
              </a:tr>
              <a:tr h="569099">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TE</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tıkĺexenen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TE</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kıtĺexenen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TE</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kıĺexetınen</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0003"/>
                  </a:ext>
                </a:extLst>
              </a:tr>
              <a:tr h="569099">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ŞÖ</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şükĺexenen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ŞÖ</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kışüĺexenen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rgbClr val="000000"/>
                          </a:solidFill>
                          <a:latin typeface="Arial Unicode MS" pitchFamily="34" charset="-128"/>
                          <a:ea typeface="Arial Unicode MS" pitchFamily="34" charset="-128"/>
                          <a:cs typeface="Arial Unicode MS" pitchFamily="34" charset="-128"/>
                        </a:rPr>
                        <a:t>ŞÖ</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kıĺexeşünen</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0004"/>
                  </a:ext>
                </a:extLst>
              </a:tr>
              <a:tr h="639389">
                <a:tc>
                  <a:txBody>
                    <a:bodyPr/>
                    <a:lstStyle/>
                    <a:p>
                      <a:pPr algn="ctr" fontAlgn="b"/>
                      <a:r>
                        <a:rPr lang="tr-TR" sz="2400" b="0" i="0" u="none" strike="noStrike">
                          <a:solidFill>
                            <a:schemeClr val="bg1"/>
                          </a:solidFill>
                          <a:latin typeface="Arial Unicode MS" pitchFamily="34" charset="-128"/>
                          <a:ea typeface="Arial Unicode MS" pitchFamily="34" charset="-128"/>
                          <a:cs typeface="Arial Unicode MS" pitchFamily="34" charset="-128"/>
                        </a:rPr>
                        <a:t>AXE</a:t>
                      </a:r>
                      <a:r>
                        <a:rPr lang="tr-TR" sz="2400" b="1" i="0" u="none" strike="noStrike">
                          <a:solidFill>
                            <a:srgbClr val="FF0000"/>
                          </a:solidFill>
                          <a:latin typeface="Arial Unicode MS" pitchFamily="34" charset="-128"/>
                          <a:ea typeface="Arial Unicode MS" pitchFamily="34" charset="-128"/>
                          <a:cs typeface="Arial Unicode MS" pitchFamily="34" charset="-128"/>
                        </a:rPr>
                        <a:t>R</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chemeClr val="bg1"/>
                          </a:solidFill>
                          <a:latin typeface="Arial Unicode MS" pitchFamily="34" charset="-128"/>
                          <a:ea typeface="Arial Unicode MS" pitchFamily="34" charset="-128"/>
                          <a:cs typeface="Arial Unicode MS" pitchFamily="34" charset="-128"/>
                        </a:rPr>
                        <a:t>AXE</a:t>
                      </a:r>
                      <a:r>
                        <a:rPr lang="tr-TR" sz="2400" b="1" i="0" u="none" strike="noStrike">
                          <a:solidFill>
                            <a:srgbClr val="FF0000"/>
                          </a:solidFill>
                          <a:latin typeface="Arial Unicode MS" pitchFamily="34" charset="-128"/>
                          <a:ea typeface="Arial Unicode MS" pitchFamily="34" charset="-128"/>
                          <a:cs typeface="Arial Unicode MS" pitchFamily="34" charset="-128"/>
                        </a:rPr>
                        <a:t>M</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kaĺexenen</a:t>
                      </a:r>
                    </a:p>
                  </a:txBody>
                  <a:tcPr marL="9525" marR="9525" marT="9525" marB="0" anchor="b">
                    <a:lnL>
                      <a:noFill/>
                    </a:lnL>
                    <a:lnR>
                      <a:noFill/>
                    </a:lnR>
                    <a:lnT>
                      <a:noFill/>
                    </a:lnT>
                    <a:lnB>
                      <a:noFill/>
                    </a:lnB>
                    <a:solidFill>
                      <a:srgbClr val="FFFFFF"/>
                    </a:solidFill>
                  </a:tcPr>
                </a:tc>
                <a:tc>
                  <a:txBody>
                    <a:bodyPr/>
                    <a:lstStyle/>
                    <a:p>
                      <a:pPr algn="ctr" fontAlgn="b"/>
                      <a:r>
                        <a:rPr lang="tr-TR" sz="2400" b="0" i="0" u="none" strike="noStrike">
                          <a:solidFill>
                            <a:schemeClr val="bg1"/>
                          </a:solidFill>
                          <a:latin typeface="Arial Unicode MS" pitchFamily="34" charset="-128"/>
                          <a:ea typeface="Arial Unicode MS" pitchFamily="34" charset="-128"/>
                          <a:cs typeface="Arial Unicode MS" pitchFamily="34" charset="-128"/>
                        </a:rPr>
                        <a:t>AXE</a:t>
                      </a:r>
                      <a:r>
                        <a:rPr lang="tr-TR" sz="2400" b="1" i="0" u="none" strike="noStrike">
                          <a:solidFill>
                            <a:srgbClr val="FF0000"/>
                          </a:solidFill>
                          <a:latin typeface="Arial Unicode MS" pitchFamily="34" charset="-128"/>
                          <a:ea typeface="Arial Unicode MS" pitchFamily="34" charset="-128"/>
                          <a:cs typeface="Arial Unicode MS" pitchFamily="34" charset="-128"/>
                        </a:rPr>
                        <a:t>M</a:t>
                      </a:r>
                    </a:p>
                  </a:txBody>
                  <a:tcPr marL="9525" marR="9525" marT="9525" marB="0" anchor="b">
                    <a:lnL>
                      <a:noFill/>
                    </a:lnL>
                    <a:lnR>
                      <a:noFill/>
                    </a:lnR>
                    <a:lnT>
                      <a:noFill/>
                    </a:lnT>
                    <a:lnB>
                      <a:noFill/>
                    </a:lnB>
                    <a:solidFill>
                      <a:srgbClr val="F4EBE0"/>
                    </a:solidFill>
                  </a:tcPr>
                </a:tc>
                <a:tc>
                  <a:txBody>
                    <a:bodyPr/>
                    <a:lstStyle/>
                    <a:p>
                      <a:pPr algn="l" fontAlgn="b"/>
                      <a:r>
                        <a:rPr lang="tr-TR" sz="2400" b="0" i="0" u="none" strike="noStrike">
                          <a:solidFill>
                            <a:srgbClr val="000000"/>
                          </a:solidFill>
                          <a:latin typeface="Arial Unicode MS" pitchFamily="34" charset="-128"/>
                          <a:ea typeface="Arial Unicode MS" pitchFamily="34" charset="-128"/>
                          <a:cs typeface="Arial Unicode MS" pitchFamily="34" charset="-128"/>
                        </a:rPr>
                        <a:t>kıĺexanen</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0005"/>
                  </a:ext>
                </a:extLst>
              </a:tr>
            </a:tbl>
          </a:graphicData>
        </a:graphic>
      </p:graphicFrame>
      <p:sp>
        <p:nvSpPr>
          <p:cNvPr id="9" name="Rectangle 5"/>
          <p:cNvSpPr>
            <a:spLocks noChangeArrowheads="1"/>
          </p:cNvSpPr>
          <p:nvPr/>
        </p:nvSpPr>
        <p:spPr bwMode="auto">
          <a:xfrm>
            <a:off x="2999659" y="6093100"/>
            <a:ext cx="6481763" cy="576263"/>
          </a:xfrm>
          <a:prstGeom prst="rect">
            <a:avLst/>
          </a:prstGeom>
          <a:noFill/>
          <a:ln w="9525">
            <a:noFill/>
            <a:miter lim="800000"/>
            <a:headEnd/>
            <a:tailEnd/>
          </a:ln>
        </p:spPr>
        <p:txBody>
          <a:bodyPr anchor="ctr"/>
          <a:lstStyle/>
          <a:p>
            <a:pPr algn="ctr" fontAlgn="auto">
              <a:lnSpc>
                <a:spcPct val="70000"/>
              </a:lnSpc>
              <a:spcBef>
                <a:spcPts val="0"/>
              </a:spcBef>
              <a:spcAft>
                <a:spcPts val="0"/>
              </a:spcAft>
              <a:defRPr/>
            </a:pPr>
            <a:endParaRPr lang="tr-TR" sz="1400" b="1" kern="0">
              <a:solidFill>
                <a:prstClr val="black"/>
              </a:solidFill>
              <a:latin typeface="Arial Narrow" pitchFamily="34" charset="0"/>
            </a:endParaRPr>
          </a:p>
        </p:txBody>
      </p:sp>
    </p:spTree>
    <p:extLst>
      <p:ext uri="{BB962C8B-B14F-4D97-AF65-F5344CB8AC3E}">
        <p14:creationId xmlns:p14="http://schemas.microsoft.com/office/powerpoint/2010/main" val="41608339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b" anchorCtr="0" compatLnSpc="1">
            <a:prstTxWarp prst="textNoShape">
              <a:avLst/>
            </a:prstTxWarp>
          </a:bodyPr>
          <a:lstStyle/>
          <a:p>
            <a:pPr fontAlgn="auto">
              <a:spcBef>
                <a:spcPts val="0"/>
              </a:spcBef>
              <a:spcAft>
                <a:spcPts val="0"/>
              </a:spcAft>
              <a:defRPr/>
            </a:pPr>
            <a:fld id="{5A13DD56-B300-46A9-9BF0-4E97711F203E}" type="slidenum">
              <a:rPr lang="en-US" sz="1800" kern="0">
                <a:solidFill>
                  <a:prstClr val="black"/>
                </a:solidFill>
              </a:rPr>
              <a:pPr fontAlgn="auto">
                <a:spcBef>
                  <a:spcPts val="0"/>
                </a:spcBef>
                <a:spcAft>
                  <a:spcPts val="0"/>
                </a:spcAft>
                <a:defRPr/>
              </a:pPr>
              <a:t>79</a:t>
            </a:fld>
            <a:endParaRPr lang="en-US" sz="1800" kern="0">
              <a:solidFill>
                <a:prstClr val="black"/>
              </a:solidFill>
            </a:endParaRPr>
          </a:p>
        </p:txBody>
      </p:sp>
      <p:sp>
        <p:nvSpPr>
          <p:cNvPr id="5125" name="Rectangle 5"/>
          <p:cNvSpPr>
            <a:spLocks noChangeArrowheads="1"/>
          </p:cNvSpPr>
          <p:nvPr/>
        </p:nvSpPr>
        <p:spPr bwMode="auto">
          <a:xfrm>
            <a:off x="2701458" y="778689"/>
            <a:ext cx="6568320" cy="1914964"/>
          </a:xfrm>
          <a:prstGeom prst="rect">
            <a:avLst/>
          </a:prstGeom>
          <a:noFill/>
          <a:ln w="9525">
            <a:noFill/>
            <a:miter lim="800000"/>
            <a:headEnd/>
            <a:tailEnd/>
          </a:ln>
        </p:spPr>
        <p:txBody>
          <a:bodyPr anchor="ctr"/>
          <a:lstStyle/>
          <a:p>
            <a:pPr algn="ctr" fontAlgn="auto">
              <a:lnSpc>
                <a:spcPct val="150000"/>
              </a:lnSpc>
              <a:spcBef>
                <a:spcPts val="0"/>
              </a:spcBef>
              <a:spcAft>
                <a:spcPts val="0"/>
              </a:spcAft>
              <a:defRPr/>
            </a:pPr>
            <a:r>
              <a:rPr lang="tr-TR" sz="1600" kern="0">
                <a:solidFill>
                  <a:schemeClr val="tx1"/>
                </a:solidFill>
                <a:latin typeface="Arial Unicode MS" pitchFamily="34" charset="-128"/>
                <a:ea typeface="Arial Unicode MS" pitchFamily="34" charset="-128"/>
                <a:cs typeface="Arial Unicode MS" pitchFamily="34" charset="-128"/>
              </a:rPr>
              <a:t>Ḣuşıexem  yaşöáşe  şapḣexer 14 ew zetéćı. Zı ḣuşıemiy yişöáşe zetéć 155 meḣu. 65.000 ım  ḣuşıem yaşöáşe zetéć keztıre programır Danefım  yit. Miy feşhafew nebǵıre pçığor pḣow kızgoharem yićıṕe yepxığew ḣuşıem yifeoáğiy zébĺeḣu. Guşıem paye ćeğım yit tablom fedew  (Kıĺexenen)</a:t>
            </a:r>
          </a:p>
        </p:txBody>
      </p:sp>
      <p:sp>
        <p:nvSpPr>
          <p:cNvPr id="9" name="Rectangle 5"/>
          <p:cNvSpPr>
            <a:spLocks noChangeArrowheads="1"/>
          </p:cNvSpPr>
          <p:nvPr/>
        </p:nvSpPr>
        <p:spPr bwMode="auto">
          <a:xfrm>
            <a:off x="3773743" y="6093102"/>
            <a:ext cx="4861322" cy="576263"/>
          </a:xfrm>
          <a:prstGeom prst="rect">
            <a:avLst/>
          </a:prstGeom>
          <a:noFill/>
          <a:ln w="9525">
            <a:noFill/>
            <a:miter lim="800000"/>
            <a:headEnd/>
            <a:tailEnd/>
          </a:ln>
        </p:spPr>
        <p:txBody>
          <a:bodyPr anchor="ctr"/>
          <a:lstStyle/>
          <a:p>
            <a:pPr algn="ctr" fontAlgn="auto">
              <a:lnSpc>
                <a:spcPct val="70000"/>
              </a:lnSpc>
              <a:spcBef>
                <a:spcPts val="0"/>
              </a:spcBef>
              <a:spcAft>
                <a:spcPts val="0"/>
              </a:spcAft>
              <a:defRPr/>
            </a:pPr>
            <a:endParaRPr lang="tr-TR" sz="1400" b="1" kern="0">
              <a:solidFill>
                <a:prstClr val="black"/>
              </a:solidFill>
              <a:latin typeface="Arial Narrow" pitchFamily="34" charset="0"/>
            </a:endParaRPr>
          </a:p>
        </p:txBody>
      </p:sp>
      <p:graphicFrame>
        <p:nvGraphicFramePr>
          <p:cNvPr id="2" name="Tablo 1"/>
          <p:cNvGraphicFramePr>
            <a:graphicFrameLocks noGrp="1"/>
          </p:cNvGraphicFramePr>
          <p:nvPr>
            <p:extLst>
              <p:ext uri="{D42A27DB-BD31-4B8C-83A1-F6EECF244321}">
                <p14:modId xmlns:p14="http://schemas.microsoft.com/office/powerpoint/2010/main" val="3892247119"/>
              </p:ext>
            </p:extLst>
          </p:nvPr>
        </p:nvGraphicFramePr>
        <p:xfrm>
          <a:off x="551384" y="2980734"/>
          <a:ext cx="11161238" cy="2176461"/>
        </p:xfrm>
        <a:graphic>
          <a:graphicData uri="http://schemas.openxmlformats.org/drawingml/2006/table">
            <a:tbl>
              <a:tblPr>
                <a:tableStyleId>{5C22544A-7EE6-4342-B048-85BDC9FD1C3A}</a:tableStyleId>
              </a:tblPr>
              <a:tblGrid>
                <a:gridCol w="2556358">
                  <a:extLst>
                    <a:ext uri="{9D8B030D-6E8A-4147-A177-3AD203B41FA5}">
                      <a16:colId xmlns:a16="http://schemas.microsoft.com/office/drawing/2014/main" val="20000"/>
                    </a:ext>
                  </a:extLst>
                </a:gridCol>
                <a:gridCol w="3774445">
                  <a:extLst>
                    <a:ext uri="{9D8B030D-6E8A-4147-A177-3AD203B41FA5}">
                      <a16:colId xmlns:a16="http://schemas.microsoft.com/office/drawing/2014/main" val="20001"/>
                    </a:ext>
                  </a:extLst>
                </a:gridCol>
                <a:gridCol w="744082">
                  <a:extLst>
                    <a:ext uri="{9D8B030D-6E8A-4147-A177-3AD203B41FA5}">
                      <a16:colId xmlns:a16="http://schemas.microsoft.com/office/drawing/2014/main" val="20002"/>
                    </a:ext>
                  </a:extLst>
                </a:gridCol>
                <a:gridCol w="914855">
                  <a:extLst>
                    <a:ext uri="{9D8B030D-6E8A-4147-A177-3AD203B41FA5}">
                      <a16:colId xmlns:a16="http://schemas.microsoft.com/office/drawing/2014/main" val="20003"/>
                    </a:ext>
                  </a:extLst>
                </a:gridCol>
                <a:gridCol w="1573551">
                  <a:extLst>
                    <a:ext uri="{9D8B030D-6E8A-4147-A177-3AD203B41FA5}">
                      <a16:colId xmlns:a16="http://schemas.microsoft.com/office/drawing/2014/main" val="20004"/>
                    </a:ext>
                  </a:extLst>
                </a:gridCol>
                <a:gridCol w="622101">
                  <a:extLst>
                    <a:ext uri="{9D8B030D-6E8A-4147-A177-3AD203B41FA5}">
                      <a16:colId xmlns:a16="http://schemas.microsoft.com/office/drawing/2014/main" val="20005"/>
                    </a:ext>
                  </a:extLst>
                </a:gridCol>
                <a:gridCol w="975846">
                  <a:extLst>
                    <a:ext uri="{9D8B030D-6E8A-4147-A177-3AD203B41FA5}">
                      <a16:colId xmlns:a16="http://schemas.microsoft.com/office/drawing/2014/main" val="20006"/>
                    </a:ext>
                  </a:extLst>
                </a:gridCol>
              </a:tblGrid>
              <a:tr h="725487">
                <a:tc>
                  <a:txBody>
                    <a:bodyPr/>
                    <a:lstStyle/>
                    <a:p>
                      <a:pPr algn="ctr" fontAlgn="b"/>
                      <a:r>
                        <a:rPr lang="tr-TR" sz="2400" u="none" strike="noStrike">
                          <a:solidFill>
                            <a:srgbClr val="00B050"/>
                          </a:solidFill>
                          <a:effectLst/>
                          <a:latin typeface="Arial Unicode MS" pitchFamily="34" charset="-128"/>
                          <a:ea typeface="Arial Unicode MS" pitchFamily="34" charset="-128"/>
                          <a:cs typeface="Arial Unicode MS" pitchFamily="34" charset="-128"/>
                        </a:rPr>
                        <a:t>SE</a:t>
                      </a:r>
                      <a:r>
                        <a:rPr lang="tr-TR" sz="2400" u="none" strike="noStrike">
                          <a:effectLst/>
                          <a:latin typeface="Arial Unicode MS" pitchFamily="34" charset="-128"/>
                          <a:ea typeface="Arial Unicode MS" pitchFamily="34" charset="-128"/>
                          <a:cs typeface="Arial Unicode MS" pitchFamily="34" charset="-128"/>
                        </a:rPr>
                        <a:t> </a:t>
                      </a:r>
                      <a:r>
                        <a:rPr lang="tr-TR" sz="2400" u="none" strike="noStrike">
                          <a:solidFill>
                            <a:srgbClr val="FF0000"/>
                          </a:solidFill>
                          <a:effectLst/>
                          <a:latin typeface="Arial Unicode MS" pitchFamily="34" charset="-128"/>
                          <a:ea typeface="Arial Unicode MS" pitchFamily="34" charset="-128"/>
                          <a:cs typeface="Arial Unicode MS" pitchFamily="34" charset="-128"/>
                        </a:rPr>
                        <a:t>sı</a:t>
                      </a:r>
                      <a:r>
                        <a:rPr lang="tr-TR" sz="2400" u="none" strike="noStrike">
                          <a:effectLst/>
                          <a:latin typeface="Arial Unicode MS" pitchFamily="34" charset="-128"/>
                          <a:ea typeface="Arial Unicode MS" pitchFamily="34" charset="-128"/>
                          <a:cs typeface="Arial Unicode MS" pitchFamily="34" charset="-128"/>
                        </a:rPr>
                        <a:t>kĺexenağ</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EFE3D9"/>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A</a:t>
                      </a:r>
                      <a:r>
                        <a:rPr lang="tr-TR" sz="2400" u="none" strike="noStrike">
                          <a:solidFill>
                            <a:srgbClr val="FF0000"/>
                          </a:solidFill>
                          <a:effectLst/>
                          <a:latin typeface="Arial Unicode MS" pitchFamily="34" charset="-128"/>
                          <a:ea typeface="Arial Unicode MS" pitchFamily="34" charset="-128"/>
                          <a:cs typeface="Arial Unicode MS" pitchFamily="34" charset="-128"/>
                        </a:rPr>
                        <a:t>R </a:t>
                      </a:r>
                      <a:r>
                        <a:rPr lang="tr-TR" sz="2400" u="none" strike="noStrike">
                          <a:effectLst/>
                          <a:latin typeface="Arial Unicode MS" pitchFamily="34" charset="-128"/>
                          <a:ea typeface="Arial Unicode MS" pitchFamily="34" charset="-128"/>
                          <a:cs typeface="Arial Unicode MS" pitchFamily="34" charset="-128"/>
                        </a:rPr>
                        <a:t>kıĺexenağ</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EFE3D9"/>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 </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solidFill>
                            <a:srgbClr val="FF0000"/>
                          </a:solidFill>
                          <a:effectLst/>
                          <a:latin typeface="Arial Unicode MS" pitchFamily="34" charset="-128"/>
                          <a:ea typeface="Arial Unicode MS" pitchFamily="34" charset="-128"/>
                          <a:cs typeface="Arial Unicode MS" pitchFamily="34" charset="-128"/>
                        </a:rPr>
                        <a:t>sı</a:t>
                      </a:r>
                      <a:endParaRPr lang="tr-TR" sz="2400" b="1" i="0" u="none" strike="noStrike">
                        <a:solidFill>
                          <a:srgbClr val="FF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kıĺexe</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solidFill>
                            <a:schemeClr val="accent4">
                              <a:lumMod val="50000"/>
                            </a:schemeClr>
                          </a:solidFill>
                          <a:effectLst/>
                          <a:latin typeface="Arial Unicode MS" pitchFamily="34" charset="-128"/>
                          <a:ea typeface="Arial Unicode MS" pitchFamily="34" charset="-128"/>
                          <a:cs typeface="Arial Unicode MS" pitchFamily="34" charset="-128"/>
                        </a:rPr>
                        <a:t>mı</a:t>
                      </a:r>
                      <a:endParaRPr lang="tr-TR" sz="2400" b="1" i="0" u="none" strike="noStrike">
                        <a:solidFill>
                          <a:schemeClr val="accent4">
                            <a:lumMod val="50000"/>
                          </a:schemeClr>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nen</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extLst>
                  <a:ext uri="{0D108BD9-81ED-4DB2-BD59-A6C34878D82A}">
                    <a16:rowId xmlns:a16="http://schemas.microsoft.com/office/drawing/2014/main" val="10000"/>
                  </a:ext>
                </a:extLst>
              </a:tr>
              <a:tr h="725487">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 </a:t>
                      </a:r>
                      <a:r>
                        <a:rPr lang="tr-TR" sz="2400" u="none" strike="noStrike">
                          <a:solidFill>
                            <a:srgbClr val="00B050"/>
                          </a:solidFill>
                          <a:effectLst/>
                          <a:latin typeface="Arial Unicode MS" pitchFamily="34" charset="-128"/>
                          <a:ea typeface="Arial Unicode MS" pitchFamily="34" charset="-128"/>
                          <a:cs typeface="Arial Unicode MS" pitchFamily="34" charset="-128"/>
                        </a:rPr>
                        <a:t>SE</a:t>
                      </a:r>
                      <a:r>
                        <a:rPr lang="tr-TR" sz="2400" u="none" strike="noStrike">
                          <a:effectLst/>
                          <a:latin typeface="Arial Unicode MS" pitchFamily="34" charset="-128"/>
                          <a:ea typeface="Arial Unicode MS" pitchFamily="34" charset="-128"/>
                          <a:cs typeface="Arial Unicode MS" pitchFamily="34" charset="-128"/>
                        </a:rPr>
                        <a:t> kı</a:t>
                      </a:r>
                      <a:r>
                        <a:rPr lang="tr-TR" sz="2400" u="none" strike="noStrike">
                          <a:solidFill>
                            <a:srgbClr val="FF0000"/>
                          </a:solidFill>
                          <a:effectLst/>
                          <a:latin typeface="Arial Unicode MS" pitchFamily="34" charset="-128"/>
                          <a:ea typeface="Arial Unicode MS" pitchFamily="34" charset="-128"/>
                          <a:cs typeface="Arial Unicode MS" pitchFamily="34" charset="-128"/>
                        </a:rPr>
                        <a:t>sı</a:t>
                      </a:r>
                      <a:r>
                        <a:rPr lang="tr-TR" sz="2400" u="none" strike="noStrike">
                          <a:effectLst/>
                          <a:latin typeface="Arial Unicode MS" pitchFamily="34" charset="-128"/>
                          <a:ea typeface="Arial Unicode MS" pitchFamily="34" charset="-128"/>
                          <a:cs typeface="Arial Unicode MS" pitchFamily="34" charset="-128"/>
                        </a:rPr>
                        <a:t>ĺexenağ</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EFE3D9"/>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A</a:t>
                      </a:r>
                      <a:r>
                        <a:rPr lang="tr-TR" sz="2400" u="none" strike="noStrike">
                          <a:solidFill>
                            <a:srgbClr val="FF0000"/>
                          </a:solidFill>
                          <a:effectLst/>
                          <a:latin typeface="Arial Unicode MS" pitchFamily="34" charset="-128"/>
                          <a:ea typeface="Arial Unicode MS" pitchFamily="34" charset="-128"/>
                          <a:cs typeface="Arial Unicode MS" pitchFamily="34" charset="-128"/>
                        </a:rPr>
                        <a:t>Y</a:t>
                      </a:r>
                      <a:r>
                        <a:rPr lang="tr-TR" sz="2400" u="none" strike="noStrike">
                          <a:effectLst/>
                          <a:latin typeface="Arial Unicode MS" pitchFamily="34" charset="-128"/>
                          <a:ea typeface="Arial Unicode MS" pitchFamily="34" charset="-128"/>
                          <a:cs typeface="Arial Unicode MS" pitchFamily="34" charset="-128"/>
                        </a:rPr>
                        <a:t> kıĺexenağ</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EFE3D9"/>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kı</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solidFill>
                            <a:srgbClr val="FF0000"/>
                          </a:solidFill>
                          <a:effectLst/>
                          <a:latin typeface="Arial Unicode MS" pitchFamily="34" charset="-128"/>
                          <a:ea typeface="Arial Unicode MS" pitchFamily="34" charset="-128"/>
                          <a:cs typeface="Arial Unicode MS" pitchFamily="34" charset="-128"/>
                        </a:rPr>
                        <a:t>sı</a:t>
                      </a:r>
                      <a:endParaRPr lang="tr-TR" sz="2400" b="1" i="0" u="none" strike="noStrike">
                        <a:solidFill>
                          <a:srgbClr val="FF0000"/>
                        </a:solidFill>
                        <a:effectLst/>
                        <a:latin typeface="Arial Unicode MS" pitchFamily="34" charset="-128"/>
                        <a:ea typeface="Arial Unicode MS" pitchFamily="34" charset="-128"/>
                        <a:cs typeface="Arial Unicode MS" pitchFamily="34" charset="-128"/>
                      </a:endParaRPr>
                    </a:p>
                  </a:txBody>
                  <a:tcPr marL="0" marR="0" marT="0" marB="0" anchor="ctr">
                    <a:solidFill>
                      <a:srgbClr val="F5EDE7"/>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ĺexe</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solidFill>
                            <a:schemeClr val="accent4">
                              <a:lumMod val="50000"/>
                            </a:schemeClr>
                          </a:solidFill>
                          <a:effectLst/>
                          <a:latin typeface="Arial Unicode MS" pitchFamily="34" charset="-128"/>
                          <a:ea typeface="Arial Unicode MS" pitchFamily="34" charset="-128"/>
                          <a:cs typeface="Arial Unicode MS" pitchFamily="34" charset="-128"/>
                        </a:rPr>
                        <a:t>mı</a:t>
                      </a:r>
                      <a:endParaRPr lang="tr-TR" sz="2400" b="1" i="0" u="none" strike="noStrike">
                        <a:solidFill>
                          <a:schemeClr val="accent4">
                            <a:lumMod val="50000"/>
                          </a:schemeClr>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nen</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extLst>
                  <a:ext uri="{0D108BD9-81ED-4DB2-BD59-A6C34878D82A}">
                    <a16:rowId xmlns:a16="http://schemas.microsoft.com/office/drawing/2014/main" val="10001"/>
                  </a:ext>
                </a:extLst>
              </a:tr>
              <a:tr h="725487">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 </a:t>
                      </a:r>
                      <a:r>
                        <a:rPr lang="tr-TR" sz="2400" u="none" strike="noStrike">
                          <a:solidFill>
                            <a:srgbClr val="00B050"/>
                          </a:solidFill>
                          <a:effectLst/>
                          <a:latin typeface="Arial Unicode MS" pitchFamily="34" charset="-128"/>
                          <a:ea typeface="Arial Unicode MS" pitchFamily="34" charset="-128"/>
                          <a:cs typeface="Arial Unicode MS" pitchFamily="34" charset="-128"/>
                        </a:rPr>
                        <a:t>SE</a:t>
                      </a:r>
                      <a:r>
                        <a:rPr lang="tr-TR" sz="2400" u="none" strike="noStrike">
                          <a:effectLst/>
                          <a:latin typeface="Arial Unicode MS" pitchFamily="34" charset="-128"/>
                          <a:ea typeface="Arial Unicode MS" pitchFamily="34" charset="-128"/>
                          <a:cs typeface="Arial Unicode MS" pitchFamily="34" charset="-128"/>
                        </a:rPr>
                        <a:t> kıĺexe</a:t>
                      </a:r>
                      <a:r>
                        <a:rPr lang="tr-TR" sz="2400" u="none" strike="noStrike">
                          <a:solidFill>
                            <a:srgbClr val="FF0000"/>
                          </a:solidFill>
                          <a:effectLst/>
                          <a:latin typeface="Arial Unicode MS" pitchFamily="34" charset="-128"/>
                          <a:ea typeface="Arial Unicode MS" pitchFamily="34" charset="-128"/>
                          <a:cs typeface="Arial Unicode MS" pitchFamily="34" charset="-128"/>
                        </a:rPr>
                        <a:t>sı</a:t>
                      </a:r>
                      <a:r>
                        <a:rPr lang="tr-TR" sz="2400" u="none" strike="noStrike">
                          <a:effectLst/>
                          <a:latin typeface="Arial Unicode MS" pitchFamily="34" charset="-128"/>
                          <a:ea typeface="Arial Unicode MS" pitchFamily="34" charset="-128"/>
                          <a:cs typeface="Arial Unicode MS" pitchFamily="34" charset="-128"/>
                        </a:rPr>
                        <a:t>nağ</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EFE3D9"/>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A</a:t>
                      </a:r>
                      <a:r>
                        <a:rPr lang="tr-TR" sz="2400" u="none" strike="noStrike">
                          <a:solidFill>
                            <a:srgbClr val="FF0000"/>
                          </a:solidFill>
                          <a:effectLst/>
                          <a:latin typeface="Arial Unicode MS" pitchFamily="34" charset="-128"/>
                          <a:ea typeface="Arial Unicode MS" pitchFamily="34" charset="-128"/>
                          <a:cs typeface="Arial Unicode MS" pitchFamily="34" charset="-128"/>
                        </a:rPr>
                        <a:t>Y</a:t>
                      </a:r>
                      <a:r>
                        <a:rPr lang="tr-TR" sz="2400" u="none" strike="noStrike">
                          <a:effectLst/>
                          <a:latin typeface="Arial Unicode MS" pitchFamily="34" charset="-128"/>
                          <a:ea typeface="Arial Unicode MS" pitchFamily="34" charset="-128"/>
                          <a:cs typeface="Arial Unicode MS" pitchFamily="34" charset="-128"/>
                        </a:rPr>
                        <a:t> kıĺex</a:t>
                      </a:r>
                      <a:r>
                        <a:rPr lang="tr-TR" sz="2400" u="none" strike="noStrike">
                          <a:solidFill>
                            <a:srgbClr val="FF0000"/>
                          </a:solidFill>
                          <a:effectLst/>
                          <a:latin typeface="Arial Unicode MS" pitchFamily="34" charset="-128"/>
                          <a:ea typeface="Arial Unicode MS" pitchFamily="34" charset="-128"/>
                          <a:cs typeface="Arial Unicode MS" pitchFamily="34" charset="-128"/>
                        </a:rPr>
                        <a:t>i</a:t>
                      </a:r>
                      <a:r>
                        <a:rPr lang="tr-TR" sz="2400" u="none" strike="noStrike">
                          <a:effectLst/>
                          <a:latin typeface="Arial Unicode MS" pitchFamily="34" charset="-128"/>
                          <a:ea typeface="Arial Unicode MS" pitchFamily="34" charset="-128"/>
                          <a:cs typeface="Arial Unicode MS" pitchFamily="34" charset="-128"/>
                        </a:rPr>
                        <a:t>nağ</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EFE3D9"/>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 </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kıĺexe</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solidFill>
                            <a:srgbClr val="FF0000"/>
                          </a:solidFill>
                          <a:effectLst/>
                          <a:latin typeface="Arial Unicode MS" pitchFamily="34" charset="-128"/>
                          <a:ea typeface="Arial Unicode MS" pitchFamily="34" charset="-128"/>
                          <a:cs typeface="Arial Unicode MS" pitchFamily="34" charset="-128"/>
                        </a:rPr>
                        <a:t>sı</a:t>
                      </a:r>
                      <a:endParaRPr lang="tr-TR" sz="2400" b="1" i="0" u="none" strike="noStrike">
                        <a:solidFill>
                          <a:srgbClr val="FF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solidFill>
                            <a:schemeClr val="accent4">
                              <a:lumMod val="50000"/>
                            </a:schemeClr>
                          </a:solidFill>
                          <a:effectLst/>
                          <a:latin typeface="Arial Unicode MS" pitchFamily="34" charset="-128"/>
                          <a:ea typeface="Arial Unicode MS" pitchFamily="34" charset="-128"/>
                          <a:cs typeface="Arial Unicode MS" pitchFamily="34" charset="-128"/>
                        </a:rPr>
                        <a:t>mı</a:t>
                      </a:r>
                      <a:endParaRPr lang="tr-TR" sz="2400" b="1" i="0" u="none" strike="noStrike">
                        <a:solidFill>
                          <a:schemeClr val="accent4">
                            <a:lumMod val="50000"/>
                          </a:schemeClr>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tc>
                  <a:txBody>
                    <a:bodyPr/>
                    <a:lstStyle/>
                    <a:p>
                      <a:pPr algn="ctr" fontAlgn="b"/>
                      <a:r>
                        <a:rPr lang="tr-TR" sz="2400" u="none" strike="noStrike">
                          <a:effectLst/>
                          <a:latin typeface="Arial Unicode MS" pitchFamily="34" charset="-128"/>
                          <a:ea typeface="Arial Unicode MS" pitchFamily="34" charset="-128"/>
                          <a:cs typeface="Arial Unicode MS" pitchFamily="34" charset="-128"/>
                        </a:rPr>
                        <a:t>nen</a:t>
                      </a:r>
                      <a:endParaRPr lang="tr-TR" sz="2400" b="0" i="0" u="none" strike="noStrike">
                        <a:solidFill>
                          <a:srgbClr val="000000"/>
                        </a:solidFill>
                        <a:effectLst/>
                        <a:latin typeface="Arial Unicode MS" pitchFamily="34" charset="-128"/>
                        <a:ea typeface="Arial Unicode MS" pitchFamily="34" charset="-128"/>
                        <a:cs typeface="Arial Unicode MS" pitchFamily="34" charset="-128"/>
                      </a:endParaRPr>
                    </a:p>
                  </a:txBody>
                  <a:tcPr marL="0" marR="0" marT="0" marB="0" anchor="b">
                    <a:solidFill>
                      <a:srgbClr val="F5EDE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693246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Click="0" advTm="30000">
        <p:split orient="vert"/>
      </p:transition>
    </mc:Choice>
    <mc:Fallback xmlns="">
      <p:transition spd="slow" advClick="0" advTm="30000">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4274" name="Picture 59" descr="IMG_0132"/>
          <p:cNvPicPr>
            <a:picLocks noChangeAspect="1" noChangeArrowheads="1"/>
          </p:cNvPicPr>
          <p:nvPr/>
        </p:nvPicPr>
        <p:blipFill>
          <a:blip r:embed="rId3" cstate="print"/>
          <a:srcRect/>
          <a:stretch>
            <a:fillRect/>
          </a:stretch>
        </p:blipFill>
        <p:spPr bwMode="auto">
          <a:xfrm>
            <a:off x="6597652" y="3429002"/>
            <a:ext cx="3538571" cy="2652735"/>
          </a:xfrm>
          <a:prstGeom prst="rect">
            <a:avLst/>
          </a:prstGeom>
          <a:noFill/>
          <a:ln w="9525">
            <a:noFill/>
            <a:miter lim="800000"/>
            <a:headEnd/>
            <a:tailEnd/>
          </a:ln>
        </p:spPr>
      </p:pic>
      <p:pic>
        <p:nvPicPr>
          <p:cNvPr id="54275" name="Picture 60" descr="IMG_0133"/>
          <p:cNvPicPr>
            <a:picLocks noChangeAspect="1" noChangeArrowheads="1"/>
          </p:cNvPicPr>
          <p:nvPr/>
        </p:nvPicPr>
        <p:blipFill>
          <a:blip r:embed="rId4" cstate="print"/>
          <a:srcRect/>
          <a:stretch>
            <a:fillRect/>
          </a:stretch>
        </p:blipFill>
        <p:spPr bwMode="auto">
          <a:xfrm>
            <a:off x="2208213" y="3429002"/>
            <a:ext cx="3538570" cy="2652735"/>
          </a:xfrm>
          <a:prstGeom prst="rect">
            <a:avLst/>
          </a:prstGeom>
          <a:noFill/>
          <a:ln w="9525">
            <a:noFill/>
            <a:miter lim="800000"/>
            <a:headEnd/>
            <a:tailEnd/>
          </a:ln>
        </p:spPr>
      </p:pic>
      <p:pic>
        <p:nvPicPr>
          <p:cNvPr id="54276" name="Picture 61" descr="IMG_0134"/>
          <p:cNvPicPr>
            <a:picLocks noChangeAspect="1" noChangeArrowheads="1"/>
          </p:cNvPicPr>
          <p:nvPr/>
        </p:nvPicPr>
        <p:blipFill>
          <a:blip r:embed="rId5" cstate="print"/>
          <a:srcRect/>
          <a:stretch>
            <a:fillRect/>
          </a:stretch>
        </p:blipFill>
        <p:spPr bwMode="auto">
          <a:xfrm>
            <a:off x="6672266" y="188915"/>
            <a:ext cx="3317509" cy="2652735"/>
          </a:xfrm>
          <a:prstGeom prst="rect">
            <a:avLst/>
          </a:prstGeom>
          <a:noFill/>
          <a:ln w="9525">
            <a:noFill/>
            <a:miter lim="800000"/>
            <a:headEnd/>
            <a:tailEnd/>
          </a:ln>
        </p:spPr>
      </p:pic>
      <p:pic>
        <p:nvPicPr>
          <p:cNvPr id="54277" name="Picture 62" descr="IMG_0135"/>
          <p:cNvPicPr>
            <a:picLocks noChangeAspect="1" noChangeArrowheads="1"/>
          </p:cNvPicPr>
          <p:nvPr/>
        </p:nvPicPr>
        <p:blipFill>
          <a:blip r:embed="rId6" cstate="print"/>
          <a:srcRect/>
          <a:stretch>
            <a:fillRect/>
          </a:stretch>
        </p:blipFill>
        <p:spPr bwMode="auto">
          <a:xfrm>
            <a:off x="2278066" y="188915"/>
            <a:ext cx="3463823" cy="2652735"/>
          </a:xfrm>
          <a:prstGeom prst="rect">
            <a:avLst/>
          </a:prstGeom>
          <a:noFill/>
          <a:ln w="9525">
            <a:noFill/>
            <a:miter lim="800000"/>
            <a:headEnd/>
            <a:tailEnd/>
          </a:ln>
        </p:spPr>
      </p:pic>
      <p:sp>
        <p:nvSpPr>
          <p:cNvPr id="899135" name="Rectangle 63"/>
          <p:cNvSpPr>
            <a:spLocks noChangeArrowheads="1"/>
          </p:cNvSpPr>
          <p:nvPr/>
        </p:nvSpPr>
        <p:spPr bwMode="auto">
          <a:xfrm>
            <a:off x="3070225" y="2852740"/>
            <a:ext cx="2089150" cy="36101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ĆET (ÉT)            </a:t>
            </a:r>
          </a:p>
          <a:p>
            <a:pPr algn="ctr">
              <a:lnSpc>
                <a:spcPct val="80000"/>
              </a:lnSpc>
              <a:spcBef>
                <a:spcPct val="20000"/>
              </a:spcBef>
              <a:buClr>
                <a:schemeClr val="hlink"/>
              </a:buClr>
              <a:buSzPct val="70000"/>
            </a:pPr>
            <a:endParaRPr lang="tr-TR" sz="2400" b="1">
              <a:solidFill>
                <a:schemeClr val="bg1"/>
              </a:solidFill>
            </a:endParaRPr>
          </a:p>
        </p:txBody>
      </p:sp>
      <p:sp>
        <p:nvSpPr>
          <p:cNvPr id="899136" name="Rectangle 64"/>
          <p:cNvSpPr>
            <a:spLocks noChangeArrowheads="1"/>
          </p:cNvSpPr>
          <p:nvPr/>
        </p:nvSpPr>
        <p:spPr bwMode="auto">
          <a:xfrm>
            <a:off x="7173913" y="2852740"/>
            <a:ext cx="2089150" cy="36101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ĆEĹ (ÉĹ)</a:t>
            </a:r>
          </a:p>
          <a:p>
            <a:pPr algn="ctr">
              <a:lnSpc>
                <a:spcPct val="80000"/>
              </a:lnSpc>
              <a:spcBef>
                <a:spcPct val="20000"/>
              </a:spcBef>
              <a:buClr>
                <a:schemeClr val="hlink"/>
              </a:buClr>
              <a:buSzPct val="70000"/>
            </a:pPr>
            <a:endParaRPr lang="tr-TR" sz="2400" b="1">
              <a:solidFill>
                <a:schemeClr val="bg1"/>
              </a:solidFill>
            </a:endParaRPr>
          </a:p>
        </p:txBody>
      </p:sp>
      <p:sp>
        <p:nvSpPr>
          <p:cNvPr id="899137" name="Rectangle 65"/>
          <p:cNvSpPr>
            <a:spLocks noChangeArrowheads="1"/>
          </p:cNvSpPr>
          <p:nvPr/>
        </p:nvSpPr>
        <p:spPr bwMode="auto">
          <a:xfrm>
            <a:off x="2855913" y="6143644"/>
            <a:ext cx="2089150" cy="361014"/>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UT            </a:t>
            </a:r>
          </a:p>
          <a:p>
            <a:pPr algn="ctr">
              <a:lnSpc>
                <a:spcPct val="80000"/>
              </a:lnSpc>
              <a:spcBef>
                <a:spcPct val="20000"/>
              </a:spcBef>
              <a:buClr>
                <a:schemeClr val="hlink"/>
              </a:buClr>
              <a:buSzPct val="70000"/>
            </a:pPr>
            <a:endParaRPr lang="tr-TR" sz="2400" b="1">
              <a:solidFill>
                <a:schemeClr val="bg1"/>
              </a:solidFill>
            </a:endParaRPr>
          </a:p>
        </p:txBody>
      </p:sp>
      <p:sp>
        <p:nvSpPr>
          <p:cNvPr id="899138" name="Rectangle 66"/>
          <p:cNvSpPr>
            <a:spLocks noChangeArrowheads="1"/>
          </p:cNvSpPr>
          <p:nvPr/>
        </p:nvSpPr>
        <p:spPr bwMode="auto">
          <a:xfrm>
            <a:off x="7392988" y="6092825"/>
            <a:ext cx="2089150" cy="361014"/>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UĹ            </a:t>
            </a:r>
          </a:p>
          <a:p>
            <a:pPr algn="ctr">
              <a:lnSpc>
                <a:spcPct val="80000"/>
              </a:lnSpc>
              <a:spcBef>
                <a:spcPct val="20000"/>
              </a:spcBef>
              <a:buClr>
                <a:schemeClr val="hlink"/>
              </a:buClr>
              <a:buSzPct val="70000"/>
            </a:pPr>
            <a:endParaRPr lang="tr-TR" sz="2400" b="1">
              <a:solidFill>
                <a:schemeClr val="bg1"/>
              </a:solidFill>
            </a:endParaRPr>
          </a:p>
        </p:txBody>
      </p:sp>
      <p:sp>
        <p:nvSpPr>
          <p:cNvPr id="14" name="Rectangle 5"/>
          <p:cNvSpPr>
            <a:spLocks noChangeArrowheads="1"/>
          </p:cNvSpPr>
          <p:nvPr/>
        </p:nvSpPr>
        <p:spPr bwMode="auto">
          <a:xfrm>
            <a:off x="4595805" y="6081738"/>
            <a:ext cx="3209925" cy="562991"/>
          </a:xfrm>
          <a:prstGeom prst="rect">
            <a:avLst/>
          </a:prstGeom>
          <a:noFill/>
          <a:ln w="9525">
            <a:noFill/>
            <a:miter lim="800000"/>
            <a:headEnd/>
            <a:tailEnd/>
          </a:ln>
        </p:spPr>
        <p:txBody>
          <a:bodyPr anchor="ctr"/>
          <a:lstStyle/>
          <a:p>
            <a:pPr algn="ctr"/>
            <a:r>
              <a:rPr lang="tr-TR" sz="1200">
                <a:solidFill>
                  <a:schemeClr val="bg1"/>
                </a:solidFill>
                <a:latin typeface="Times New Roman" pitchFamily="18" charset="0"/>
              </a:rPr>
              <a:t>www.danef.com</a:t>
            </a:r>
          </a:p>
        </p:txBody>
      </p:sp>
      <p:sp>
        <p:nvSpPr>
          <p:cNvPr id="13" name="Slide Number Placeholder 5"/>
          <p:cNvSpPr>
            <a:spLocks noGrp="1"/>
          </p:cNvSpPr>
          <p:nvPr>
            <p:ph type="sldNum" sz="quarter" idx="12"/>
          </p:nvPr>
        </p:nvSpPr>
        <p:spPr bwMode="auto">
          <a:xfrm>
            <a:off x="9448800" y="6416678"/>
            <a:ext cx="762000" cy="365785"/>
          </a:xfrm>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8</a:t>
            </a:fld>
            <a:endParaRPr lang="en-US" sz="1600" b="1">
              <a:solidFill>
                <a:schemeClr val="bg1"/>
              </a:solidFill>
            </a:endParaRPr>
          </a:p>
        </p:txBody>
      </p:sp>
      <p:sp>
        <p:nvSpPr>
          <p:cNvPr id="15" name="Rectangle 6"/>
          <p:cNvSpPr>
            <a:spLocks noChangeArrowheads="1"/>
          </p:cNvSpPr>
          <p:nvPr/>
        </p:nvSpPr>
        <p:spPr bwMode="auto">
          <a:xfrm>
            <a:off x="4727848" y="2996954"/>
            <a:ext cx="2665214" cy="36101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1800" b="1" i="1">
                <a:solidFill>
                  <a:schemeClr val="accent6">
                    <a:lumMod val="50000"/>
                  </a:schemeClr>
                </a:solidFill>
              </a:rPr>
              <a:t>        k o n u m l a r</a:t>
            </a:r>
          </a:p>
        </p:txBody>
      </p:sp>
    </p:spTree>
    <p:extLst>
      <p:ext uri="{BB962C8B-B14F-4D97-AF65-F5344CB8AC3E}">
        <p14:creationId xmlns:p14="http://schemas.microsoft.com/office/powerpoint/2010/main" val="3129055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13000">
        <p:split orient="vert"/>
      </p:transition>
    </mc:Choice>
    <mc:Fallback xmlns="">
      <p:transition spd="slow" advTm="1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99135"/>
                                        </p:tgtEl>
                                        <p:attrNameLst>
                                          <p:attrName>style.visibility</p:attrName>
                                        </p:attrNameLst>
                                      </p:cBhvr>
                                      <p:to>
                                        <p:strVal val="visible"/>
                                      </p:to>
                                    </p:set>
                                    <p:anim calcmode="lin" valueType="num">
                                      <p:cBhvr additive="base">
                                        <p:cTn id="7" dur="2000" fill="hold"/>
                                        <p:tgtEl>
                                          <p:spTgt spid="899135"/>
                                        </p:tgtEl>
                                        <p:attrNameLst>
                                          <p:attrName>ppt_x</p:attrName>
                                        </p:attrNameLst>
                                      </p:cBhvr>
                                      <p:tavLst>
                                        <p:tav tm="0">
                                          <p:val>
                                            <p:strVal val="#ppt_x"/>
                                          </p:val>
                                        </p:tav>
                                        <p:tav tm="100000">
                                          <p:val>
                                            <p:strVal val="#ppt_x"/>
                                          </p:val>
                                        </p:tav>
                                      </p:tavLst>
                                    </p:anim>
                                    <p:anim calcmode="lin" valueType="num">
                                      <p:cBhvr additive="base">
                                        <p:cTn id="8" dur="2000" fill="hold"/>
                                        <p:tgtEl>
                                          <p:spTgt spid="899135"/>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899136"/>
                                        </p:tgtEl>
                                        <p:attrNameLst>
                                          <p:attrName>style.visibility</p:attrName>
                                        </p:attrNameLst>
                                      </p:cBhvr>
                                      <p:to>
                                        <p:strVal val="visible"/>
                                      </p:to>
                                    </p:set>
                                    <p:anim calcmode="lin" valueType="num">
                                      <p:cBhvr additive="base">
                                        <p:cTn id="12" dur="2000" fill="hold"/>
                                        <p:tgtEl>
                                          <p:spTgt spid="899136"/>
                                        </p:tgtEl>
                                        <p:attrNameLst>
                                          <p:attrName>ppt_x</p:attrName>
                                        </p:attrNameLst>
                                      </p:cBhvr>
                                      <p:tavLst>
                                        <p:tav tm="0">
                                          <p:val>
                                            <p:strVal val="#ppt_x"/>
                                          </p:val>
                                        </p:tav>
                                        <p:tav tm="100000">
                                          <p:val>
                                            <p:strVal val="#ppt_x"/>
                                          </p:val>
                                        </p:tav>
                                      </p:tavLst>
                                    </p:anim>
                                    <p:anim calcmode="lin" valueType="num">
                                      <p:cBhvr additive="base">
                                        <p:cTn id="13" dur="2000" fill="hold"/>
                                        <p:tgtEl>
                                          <p:spTgt spid="899136"/>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899137"/>
                                        </p:tgtEl>
                                        <p:attrNameLst>
                                          <p:attrName>style.visibility</p:attrName>
                                        </p:attrNameLst>
                                      </p:cBhvr>
                                      <p:to>
                                        <p:strVal val="visible"/>
                                      </p:to>
                                    </p:set>
                                    <p:anim calcmode="lin" valueType="num">
                                      <p:cBhvr additive="base">
                                        <p:cTn id="17" dur="2000" fill="hold"/>
                                        <p:tgtEl>
                                          <p:spTgt spid="899137"/>
                                        </p:tgtEl>
                                        <p:attrNameLst>
                                          <p:attrName>ppt_x</p:attrName>
                                        </p:attrNameLst>
                                      </p:cBhvr>
                                      <p:tavLst>
                                        <p:tav tm="0">
                                          <p:val>
                                            <p:strVal val="#ppt_x"/>
                                          </p:val>
                                        </p:tav>
                                        <p:tav tm="100000">
                                          <p:val>
                                            <p:strVal val="#ppt_x"/>
                                          </p:val>
                                        </p:tav>
                                      </p:tavLst>
                                    </p:anim>
                                    <p:anim calcmode="lin" valueType="num">
                                      <p:cBhvr additive="base">
                                        <p:cTn id="18" dur="2000" fill="hold"/>
                                        <p:tgtEl>
                                          <p:spTgt spid="899137"/>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899138"/>
                                        </p:tgtEl>
                                        <p:attrNameLst>
                                          <p:attrName>style.visibility</p:attrName>
                                        </p:attrNameLst>
                                      </p:cBhvr>
                                      <p:to>
                                        <p:strVal val="visible"/>
                                      </p:to>
                                    </p:set>
                                    <p:anim calcmode="lin" valueType="num">
                                      <p:cBhvr additive="base">
                                        <p:cTn id="22" dur="500" fill="hold"/>
                                        <p:tgtEl>
                                          <p:spTgt spid="899138"/>
                                        </p:tgtEl>
                                        <p:attrNameLst>
                                          <p:attrName>ppt_x</p:attrName>
                                        </p:attrNameLst>
                                      </p:cBhvr>
                                      <p:tavLst>
                                        <p:tav tm="0">
                                          <p:val>
                                            <p:strVal val="#ppt_x"/>
                                          </p:val>
                                        </p:tav>
                                        <p:tav tm="100000">
                                          <p:val>
                                            <p:strVal val="#ppt_x"/>
                                          </p:val>
                                        </p:tav>
                                      </p:tavLst>
                                    </p:anim>
                                    <p:anim calcmode="lin" valueType="num">
                                      <p:cBhvr additive="base">
                                        <p:cTn id="23" dur="500" fill="hold"/>
                                        <p:tgtEl>
                                          <p:spTgt spid="899138"/>
                                        </p:tgtEl>
                                        <p:attrNameLst>
                                          <p:attrName>ppt_y</p:attrName>
                                        </p:attrNameLst>
                                      </p:cBhvr>
                                      <p:tavLst>
                                        <p:tav tm="0">
                                          <p:val>
                                            <p:strVal val="1+#ppt_h/2"/>
                                          </p:val>
                                        </p:tav>
                                        <p:tav tm="100000">
                                          <p:val>
                                            <p:strVal val="#ppt_y"/>
                                          </p:val>
                                        </p:tav>
                                      </p:tavLst>
                                    </p:anim>
                                  </p:childTnLst>
                                </p:cTn>
                              </p:par>
                            </p:childTnLst>
                          </p:cTn>
                        </p:par>
                        <p:par>
                          <p:cTn id="24" fill="hold">
                            <p:stCondLst>
                              <p:cond delay="65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ppt_x"/>
                                          </p:val>
                                        </p:tav>
                                        <p:tav tm="100000">
                                          <p:val>
                                            <p:strVal val="#ppt_x"/>
                                          </p:val>
                                        </p:tav>
                                      </p:tavLst>
                                    </p:anim>
                                    <p:anim calcmode="lin" valueType="num">
                                      <p:cBhvr additive="base">
                                        <p:cTn id="28"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135" grpId="0"/>
      <p:bldP spid="899136" grpId="0"/>
      <p:bldP spid="899137" grpId="0"/>
      <p:bldP spid="899138"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5298" name="Picture 64" descr="IMG_0136"/>
          <p:cNvPicPr>
            <a:picLocks noChangeAspect="1" noChangeArrowheads="1"/>
          </p:cNvPicPr>
          <p:nvPr/>
        </p:nvPicPr>
        <p:blipFill>
          <a:blip r:embed="rId3" cstate="print"/>
          <a:srcRect/>
          <a:stretch>
            <a:fillRect/>
          </a:stretch>
        </p:blipFill>
        <p:spPr bwMode="auto">
          <a:xfrm>
            <a:off x="6524625" y="260350"/>
            <a:ext cx="3532188" cy="2647950"/>
          </a:xfrm>
          <a:prstGeom prst="rect">
            <a:avLst/>
          </a:prstGeom>
          <a:noFill/>
          <a:ln w="9525">
            <a:noFill/>
            <a:miter lim="800000"/>
            <a:headEnd/>
            <a:tailEnd/>
          </a:ln>
        </p:spPr>
      </p:pic>
      <p:pic>
        <p:nvPicPr>
          <p:cNvPr id="55299" name="Picture 65" descr="IMG_0137"/>
          <p:cNvPicPr>
            <a:picLocks noChangeAspect="1" noChangeArrowheads="1"/>
          </p:cNvPicPr>
          <p:nvPr/>
        </p:nvPicPr>
        <p:blipFill>
          <a:blip r:embed="rId4" cstate="print"/>
          <a:srcRect/>
          <a:stretch>
            <a:fillRect/>
          </a:stretch>
        </p:blipFill>
        <p:spPr bwMode="auto">
          <a:xfrm>
            <a:off x="2063750" y="260350"/>
            <a:ext cx="3532188" cy="2647950"/>
          </a:xfrm>
          <a:prstGeom prst="rect">
            <a:avLst/>
          </a:prstGeom>
          <a:noFill/>
          <a:ln w="9525">
            <a:noFill/>
            <a:miter lim="800000"/>
            <a:headEnd/>
            <a:tailEnd/>
          </a:ln>
        </p:spPr>
      </p:pic>
      <p:pic>
        <p:nvPicPr>
          <p:cNvPr id="55300" name="Picture 66" descr="IMG_0138"/>
          <p:cNvPicPr>
            <a:picLocks noChangeAspect="1" noChangeArrowheads="1"/>
          </p:cNvPicPr>
          <p:nvPr/>
        </p:nvPicPr>
        <p:blipFill>
          <a:blip r:embed="rId5" cstate="print"/>
          <a:srcRect/>
          <a:stretch>
            <a:fillRect/>
          </a:stretch>
        </p:blipFill>
        <p:spPr bwMode="auto">
          <a:xfrm>
            <a:off x="2058991" y="3500438"/>
            <a:ext cx="3532187" cy="2647950"/>
          </a:xfrm>
          <a:prstGeom prst="rect">
            <a:avLst/>
          </a:prstGeom>
          <a:noFill/>
          <a:ln w="9525">
            <a:noFill/>
            <a:miter lim="800000"/>
            <a:headEnd/>
            <a:tailEnd/>
          </a:ln>
        </p:spPr>
      </p:pic>
      <p:pic>
        <p:nvPicPr>
          <p:cNvPr id="55301" name="Picture 67" descr="IMG_0139"/>
          <p:cNvPicPr>
            <a:picLocks noChangeAspect="1" noChangeArrowheads="1"/>
          </p:cNvPicPr>
          <p:nvPr/>
        </p:nvPicPr>
        <p:blipFill>
          <a:blip r:embed="rId6" cstate="print"/>
          <a:srcRect/>
          <a:stretch>
            <a:fillRect/>
          </a:stretch>
        </p:blipFill>
        <p:spPr bwMode="auto">
          <a:xfrm>
            <a:off x="6524625" y="3573463"/>
            <a:ext cx="3532188" cy="2647950"/>
          </a:xfrm>
          <a:prstGeom prst="rect">
            <a:avLst/>
          </a:prstGeom>
          <a:noFill/>
          <a:ln w="9525">
            <a:noFill/>
            <a:miter lim="800000"/>
            <a:headEnd/>
            <a:tailEnd/>
          </a:ln>
        </p:spPr>
      </p:pic>
      <p:sp>
        <p:nvSpPr>
          <p:cNvPr id="900164" name="Rectangle 68"/>
          <p:cNvSpPr>
            <a:spLocks noChangeArrowheads="1"/>
          </p:cNvSpPr>
          <p:nvPr/>
        </p:nvSpPr>
        <p:spPr bwMode="auto">
          <a:xfrm>
            <a:off x="2711450" y="2924178"/>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KOT            </a:t>
            </a:r>
          </a:p>
          <a:p>
            <a:pPr algn="ctr">
              <a:lnSpc>
                <a:spcPct val="80000"/>
              </a:lnSpc>
              <a:spcBef>
                <a:spcPct val="20000"/>
              </a:spcBef>
              <a:buClr>
                <a:schemeClr val="hlink"/>
              </a:buClr>
              <a:buSzPct val="70000"/>
            </a:pPr>
            <a:endParaRPr lang="tr-TR" sz="2400" b="1">
              <a:solidFill>
                <a:schemeClr val="bg1"/>
              </a:solidFill>
            </a:endParaRPr>
          </a:p>
        </p:txBody>
      </p:sp>
      <p:sp>
        <p:nvSpPr>
          <p:cNvPr id="900165" name="Rectangle 69"/>
          <p:cNvSpPr>
            <a:spLocks noChangeArrowheads="1"/>
          </p:cNvSpPr>
          <p:nvPr/>
        </p:nvSpPr>
        <p:spPr bwMode="auto">
          <a:xfrm>
            <a:off x="7175500" y="2924178"/>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KOĹ            </a:t>
            </a:r>
          </a:p>
          <a:p>
            <a:pPr algn="ctr">
              <a:lnSpc>
                <a:spcPct val="80000"/>
              </a:lnSpc>
              <a:spcBef>
                <a:spcPct val="20000"/>
              </a:spcBef>
              <a:buClr>
                <a:schemeClr val="hlink"/>
              </a:buClr>
              <a:buSzPct val="70000"/>
            </a:pPr>
            <a:endParaRPr lang="tr-TR" sz="2400" b="1">
              <a:solidFill>
                <a:schemeClr val="bg1"/>
              </a:solidFill>
            </a:endParaRPr>
          </a:p>
        </p:txBody>
      </p:sp>
      <p:sp>
        <p:nvSpPr>
          <p:cNvPr id="900166" name="Rectangle 70"/>
          <p:cNvSpPr>
            <a:spLocks noChangeArrowheads="1"/>
          </p:cNvSpPr>
          <p:nvPr/>
        </p:nvSpPr>
        <p:spPr bwMode="auto">
          <a:xfrm>
            <a:off x="2927350" y="6237288"/>
            <a:ext cx="2089150"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XET            </a:t>
            </a:r>
          </a:p>
          <a:p>
            <a:pPr algn="ctr">
              <a:lnSpc>
                <a:spcPct val="80000"/>
              </a:lnSpc>
              <a:spcBef>
                <a:spcPct val="20000"/>
              </a:spcBef>
              <a:buClr>
                <a:schemeClr val="hlink"/>
              </a:buClr>
              <a:buSzPct val="70000"/>
            </a:pPr>
            <a:endParaRPr lang="tr-TR" sz="2400" b="1">
              <a:solidFill>
                <a:schemeClr val="bg1"/>
              </a:solidFill>
            </a:endParaRPr>
          </a:p>
        </p:txBody>
      </p:sp>
      <p:sp>
        <p:nvSpPr>
          <p:cNvPr id="900167" name="Rectangle 71"/>
          <p:cNvSpPr>
            <a:spLocks noChangeArrowheads="1"/>
          </p:cNvSpPr>
          <p:nvPr/>
        </p:nvSpPr>
        <p:spPr bwMode="auto">
          <a:xfrm>
            <a:off x="7391400" y="6308728"/>
            <a:ext cx="2089150" cy="360363"/>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2400" b="1">
                <a:solidFill>
                  <a:schemeClr val="bg1"/>
                </a:solidFill>
              </a:rPr>
              <a:t>XEĹ            </a:t>
            </a:r>
          </a:p>
          <a:p>
            <a:pPr algn="ctr">
              <a:lnSpc>
                <a:spcPct val="80000"/>
              </a:lnSpc>
              <a:spcBef>
                <a:spcPct val="20000"/>
              </a:spcBef>
              <a:buClr>
                <a:schemeClr val="hlink"/>
              </a:buClr>
              <a:buSzPct val="70000"/>
            </a:pPr>
            <a:endParaRPr lang="tr-TR" sz="2400" b="1">
              <a:solidFill>
                <a:schemeClr val="bg1"/>
              </a:solidFill>
            </a:endParaRPr>
          </a:p>
        </p:txBody>
      </p:sp>
      <p:sp>
        <p:nvSpPr>
          <p:cNvPr id="14" name="Rectangle 5"/>
          <p:cNvSpPr>
            <a:spLocks noChangeArrowheads="1"/>
          </p:cNvSpPr>
          <p:nvPr/>
        </p:nvSpPr>
        <p:spPr bwMode="auto">
          <a:xfrm>
            <a:off x="4595805" y="6081738"/>
            <a:ext cx="3209925" cy="561975"/>
          </a:xfrm>
          <a:prstGeom prst="rect">
            <a:avLst/>
          </a:prstGeom>
          <a:noFill/>
          <a:ln w="9525">
            <a:noFill/>
            <a:miter lim="800000"/>
            <a:headEnd/>
            <a:tailEnd/>
          </a:ln>
        </p:spPr>
        <p:txBody>
          <a:bodyPr anchor="ctr"/>
          <a:lstStyle/>
          <a:p>
            <a:pPr algn="ctr"/>
            <a:r>
              <a:rPr lang="tr-TR" sz="1200">
                <a:solidFill>
                  <a:schemeClr val="bg1"/>
                </a:solidFill>
                <a:latin typeface="Times New Roman" pitchFamily="18" charset="0"/>
              </a:rPr>
              <a:t>www.danef.com</a:t>
            </a:r>
          </a:p>
        </p:txBody>
      </p:sp>
      <p:sp>
        <p:nvSpPr>
          <p:cNvPr id="13" name="Slide Number Placeholder 5"/>
          <p:cNvSpPr>
            <a:spLocks noGrp="1"/>
          </p:cNvSpPr>
          <p:nvPr>
            <p:ph type="sldNum" sz="quarter" idx="12"/>
          </p:nvPr>
        </p:nvSpPr>
        <p:spPr bwMode="auto">
          <a:noFill/>
          <a:ln>
            <a:miter lim="800000"/>
            <a:headEnd/>
            <a:tailEnd/>
          </a:ln>
        </p:spPr>
        <p:txBody>
          <a:bodyPr vert="horz" wrap="square" lIns="91440" tIns="45720" rIns="91440" bIns="45720" numCol="1" rtlCol="0" anchor="ctr" anchorCtr="0" compatLnSpc="1">
            <a:prstTxWarp prst="textNoShape">
              <a:avLst/>
            </a:prstTxWarp>
          </a:bodyPr>
          <a:lstStyle/>
          <a:p>
            <a:fld id="{271D4BC7-090A-4B5E-8546-AE29DADCE2E1}" type="slidenum">
              <a:rPr lang="en-US" sz="1600" b="1">
                <a:solidFill>
                  <a:schemeClr val="bg1"/>
                </a:solidFill>
              </a:rPr>
              <a:pPr/>
              <a:t>9</a:t>
            </a:fld>
            <a:endParaRPr lang="en-US" sz="1600" b="1">
              <a:solidFill>
                <a:schemeClr val="bg1"/>
              </a:solidFill>
            </a:endParaRPr>
          </a:p>
        </p:txBody>
      </p:sp>
      <p:sp>
        <p:nvSpPr>
          <p:cNvPr id="15" name="Rectangle 6"/>
          <p:cNvSpPr>
            <a:spLocks noChangeArrowheads="1"/>
          </p:cNvSpPr>
          <p:nvPr/>
        </p:nvSpPr>
        <p:spPr bwMode="auto">
          <a:xfrm>
            <a:off x="4727848" y="3068960"/>
            <a:ext cx="2665214" cy="360362"/>
          </a:xfrm>
          <a:prstGeom prst="rect">
            <a:avLst/>
          </a:prstGeom>
          <a:noFill/>
          <a:ln w="9525">
            <a:noFill/>
            <a:miter lim="800000"/>
            <a:headEnd/>
            <a:tailEnd/>
          </a:ln>
        </p:spPr>
        <p:txBody>
          <a:bodyPr/>
          <a:lstStyle/>
          <a:p>
            <a:pPr algn="ctr">
              <a:lnSpc>
                <a:spcPct val="80000"/>
              </a:lnSpc>
              <a:spcBef>
                <a:spcPct val="20000"/>
              </a:spcBef>
              <a:buClr>
                <a:schemeClr val="hlink"/>
              </a:buClr>
              <a:buSzPct val="70000"/>
              <a:buFont typeface="Wingdings" pitchFamily="2" charset="2"/>
              <a:buNone/>
            </a:pPr>
            <a:r>
              <a:rPr lang="tr-TR" sz="1800" b="1" i="1">
                <a:solidFill>
                  <a:schemeClr val="accent6">
                    <a:lumMod val="50000"/>
                  </a:schemeClr>
                </a:solidFill>
              </a:rPr>
              <a:t>        k o n u m l a r</a:t>
            </a:r>
          </a:p>
        </p:txBody>
      </p:sp>
    </p:spTree>
    <p:extLst>
      <p:ext uri="{BB962C8B-B14F-4D97-AF65-F5344CB8AC3E}">
        <p14:creationId xmlns:p14="http://schemas.microsoft.com/office/powerpoint/2010/main" val="3178736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13000">
        <p:split orient="vert"/>
      </p:transition>
    </mc:Choice>
    <mc:Fallback xmlns="">
      <p:transition spd="slow" advTm="1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00164"/>
                                        </p:tgtEl>
                                        <p:attrNameLst>
                                          <p:attrName>style.visibility</p:attrName>
                                        </p:attrNameLst>
                                      </p:cBhvr>
                                      <p:to>
                                        <p:strVal val="visible"/>
                                      </p:to>
                                    </p:set>
                                    <p:anim calcmode="lin" valueType="num">
                                      <p:cBhvr additive="base">
                                        <p:cTn id="7" dur="2000" fill="hold"/>
                                        <p:tgtEl>
                                          <p:spTgt spid="900164"/>
                                        </p:tgtEl>
                                        <p:attrNameLst>
                                          <p:attrName>ppt_x</p:attrName>
                                        </p:attrNameLst>
                                      </p:cBhvr>
                                      <p:tavLst>
                                        <p:tav tm="0">
                                          <p:val>
                                            <p:strVal val="#ppt_x"/>
                                          </p:val>
                                        </p:tav>
                                        <p:tav tm="100000">
                                          <p:val>
                                            <p:strVal val="#ppt_x"/>
                                          </p:val>
                                        </p:tav>
                                      </p:tavLst>
                                    </p:anim>
                                    <p:anim calcmode="lin" valueType="num">
                                      <p:cBhvr additive="base">
                                        <p:cTn id="8" dur="2000" fill="hold"/>
                                        <p:tgtEl>
                                          <p:spTgt spid="90016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900165"/>
                                        </p:tgtEl>
                                        <p:attrNameLst>
                                          <p:attrName>style.visibility</p:attrName>
                                        </p:attrNameLst>
                                      </p:cBhvr>
                                      <p:to>
                                        <p:strVal val="visible"/>
                                      </p:to>
                                    </p:set>
                                    <p:anim calcmode="lin" valueType="num">
                                      <p:cBhvr additive="base">
                                        <p:cTn id="12" dur="2000" fill="hold"/>
                                        <p:tgtEl>
                                          <p:spTgt spid="900165"/>
                                        </p:tgtEl>
                                        <p:attrNameLst>
                                          <p:attrName>ppt_x</p:attrName>
                                        </p:attrNameLst>
                                      </p:cBhvr>
                                      <p:tavLst>
                                        <p:tav tm="0">
                                          <p:val>
                                            <p:strVal val="#ppt_x"/>
                                          </p:val>
                                        </p:tav>
                                        <p:tav tm="100000">
                                          <p:val>
                                            <p:strVal val="#ppt_x"/>
                                          </p:val>
                                        </p:tav>
                                      </p:tavLst>
                                    </p:anim>
                                    <p:anim calcmode="lin" valueType="num">
                                      <p:cBhvr additive="base">
                                        <p:cTn id="13" dur="2000" fill="hold"/>
                                        <p:tgtEl>
                                          <p:spTgt spid="900165"/>
                                        </p:tgtEl>
                                        <p:attrNameLst>
                                          <p:attrName>ppt_y</p:attrName>
                                        </p:attrNameLst>
                                      </p:cBhvr>
                                      <p:tavLst>
                                        <p:tav tm="0">
                                          <p:val>
                                            <p:strVal val="1+#ppt_h/2"/>
                                          </p:val>
                                        </p:tav>
                                        <p:tav tm="100000">
                                          <p:val>
                                            <p:strVal val="#ppt_y"/>
                                          </p:val>
                                        </p:tav>
                                      </p:tavLst>
                                    </p:anim>
                                  </p:childTnLst>
                                </p:cTn>
                              </p:par>
                            </p:childTnLst>
                          </p:cTn>
                        </p:par>
                        <p:par>
                          <p:cTn id="14" fill="hold">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900166"/>
                                        </p:tgtEl>
                                        <p:attrNameLst>
                                          <p:attrName>style.visibility</p:attrName>
                                        </p:attrNameLst>
                                      </p:cBhvr>
                                      <p:to>
                                        <p:strVal val="visible"/>
                                      </p:to>
                                    </p:set>
                                    <p:anim calcmode="lin" valueType="num">
                                      <p:cBhvr additive="base">
                                        <p:cTn id="17" dur="2000" fill="hold"/>
                                        <p:tgtEl>
                                          <p:spTgt spid="900166"/>
                                        </p:tgtEl>
                                        <p:attrNameLst>
                                          <p:attrName>ppt_x</p:attrName>
                                        </p:attrNameLst>
                                      </p:cBhvr>
                                      <p:tavLst>
                                        <p:tav tm="0">
                                          <p:val>
                                            <p:strVal val="#ppt_x"/>
                                          </p:val>
                                        </p:tav>
                                        <p:tav tm="100000">
                                          <p:val>
                                            <p:strVal val="#ppt_x"/>
                                          </p:val>
                                        </p:tav>
                                      </p:tavLst>
                                    </p:anim>
                                    <p:anim calcmode="lin" valueType="num">
                                      <p:cBhvr additive="base">
                                        <p:cTn id="18" dur="2000" fill="hold"/>
                                        <p:tgtEl>
                                          <p:spTgt spid="900166"/>
                                        </p:tgtEl>
                                        <p:attrNameLst>
                                          <p:attrName>ppt_y</p:attrName>
                                        </p:attrNameLst>
                                      </p:cBhvr>
                                      <p:tavLst>
                                        <p:tav tm="0">
                                          <p:val>
                                            <p:strVal val="1+#ppt_h/2"/>
                                          </p:val>
                                        </p:tav>
                                        <p:tav tm="100000">
                                          <p:val>
                                            <p:strVal val="#ppt_y"/>
                                          </p:val>
                                        </p:tav>
                                      </p:tavLst>
                                    </p:anim>
                                  </p:childTnLst>
                                </p:cTn>
                              </p:par>
                            </p:childTnLst>
                          </p:cTn>
                        </p:par>
                        <p:par>
                          <p:cTn id="19" fill="hold">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900167"/>
                                        </p:tgtEl>
                                        <p:attrNameLst>
                                          <p:attrName>style.visibility</p:attrName>
                                        </p:attrNameLst>
                                      </p:cBhvr>
                                      <p:to>
                                        <p:strVal val="visible"/>
                                      </p:to>
                                    </p:set>
                                    <p:anim calcmode="lin" valueType="num">
                                      <p:cBhvr additive="base">
                                        <p:cTn id="22" dur="2000" fill="hold"/>
                                        <p:tgtEl>
                                          <p:spTgt spid="900167"/>
                                        </p:tgtEl>
                                        <p:attrNameLst>
                                          <p:attrName>ppt_x</p:attrName>
                                        </p:attrNameLst>
                                      </p:cBhvr>
                                      <p:tavLst>
                                        <p:tav tm="0">
                                          <p:val>
                                            <p:strVal val="#ppt_x"/>
                                          </p:val>
                                        </p:tav>
                                        <p:tav tm="100000">
                                          <p:val>
                                            <p:strVal val="#ppt_x"/>
                                          </p:val>
                                        </p:tav>
                                      </p:tavLst>
                                    </p:anim>
                                    <p:anim calcmode="lin" valueType="num">
                                      <p:cBhvr additive="base">
                                        <p:cTn id="23" dur="2000" fill="hold"/>
                                        <p:tgtEl>
                                          <p:spTgt spid="900167"/>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2000" fill="hold"/>
                                        <p:tgtEl>
                                          <p:spTgt spid="15"/>
                                        </p:tgtEl>
                                        <p:attrNameLst>
                                          <p:attrName>ppt_x</p:attrName>
                                        </p:attrNameLst>
                                      </p:cBhvr>
                                      <p:tavLst>
                                        <p:tav tm="0">
                                          <p:val>
                                            <p:strVal val="#ppt_x"/>
                                          </p:val>
                                        </p:tav>
                                        <p:tav tm="100000">
                                          <p:val>
                                            <p:strVal val="#ppt_x"/>
                                          </p:val>
                                        </p:tav>
                                      </p:tavLst>
                                    </p:anim>
                                    <p:anim calcmode="lin" valueType="num">
                                      <p:cBhvr additive="base">
                                        <p:cTn id="28"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64" grpId="0"/>
      <p:bldP spid="900165" grpId="0"/>
      <p:bldP spid="900166" grpId="0"/>
      <p:bldP spid="900167"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FLASHSPRING_ENABLE_BG_AUDIO_TAG" val="0"/>
  <p:tag name="FLASHSPRING_BG_AUDIO_DURATION_TAG" val="0.0000000"/>
  <p:tag name="FLASHSPRING_BG_AUDIO_LOOP_TAG" val="0"/>
  <p:tag name="GENSWF_MOVIE_ONCLICK_URL_TARGET" val="_self"/>
  <p:tag name="GENSWF_MOVIE_PRESENTATION_END_URL_TARGET" val="_self"/>
  <p:tag name="FLASHSPRING_PRESENTATION_TITLE" val="alfabe"/>
</p:tagLst>
</file>

<file path=ppt/tags/tag2.xml><?xml version="1.0" encoding="utf-8"?>
<p:tagLst xmlns:a="http://schemas.openxmlformats.org/drawingml/2006/main" xmlns:r="http://schemas.openxmlformats.org/officeDocument/2006/relationships" xmlns:p="http://schemas.openxmlformats.org/presentationml/2006/main">
  <p:tag name="GENSWF_SLIDE_TITLE" val="Adiğ'e Latin Alfabe"/>
</p:tagLst>
</file>

<file path=ppt/tags/tag3.xml><?xml version="1.0" encoding="utf-8"?>
<p:tagLst xmlns:a="http://schemas.openxmlformats.org/drawingml/2006/main" xmlns:r="http://schemas.openxmlformats.org/officeDocument/2006/relationships" xmlns:p="http://schemas.openxmlformats.org/presentationml/2006/main">
  <p:tag name="GENSWF_SLIDE_TITLE" val="H a r f x e r"/>
</p:tagLst>
</file>

<file path=ppt/tags/tag4.xml><?xml version="1.0" encoding="utf-8"?>
<p:tagLst xmlns:a="http://schemas.openxmlformats.org/drawingml/2006/main" xmlns:r="http://schemas.openxmlformats.org/officeDocument/2006/relationships" xmlns:p="http://schemas.openxmlformats.org/presentationml/2006/main">
  <p:tag name="GENSWF_SLIDE_TITLE" val="H a r f x e r"/>
</p:tagLst>
</file>

<file path=ppt/theme/theme1.xml><?xml version="1.0" encoding="utf-8"?>
<a:theme xmlns:a="http://schemas.openxmlformats.org/drawingml/2006/main" name="3_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4_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2.xml><?xml version="1.0" encoding="utf-8"?>
<a:themeOverride xmlns:a="http://schemas.openxmlformats.org/drawingml/2006/main">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3.xml><?xml version="1.0" encoding="utf-8"?>
<a:themeOverride xmlns:a="http://schemas.openxmlformats.org/drawingml/2006/main">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4.xml><?xml version="1.0" encoding="utf-8"?>
<a:themeOverride xmlns:a="http://schemas.openxmlformats.org/drawingml/2006/main">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5.xml><?xml version="1.0" encoding="utf-8"?>
<a:themeOverride xmlns:a="http://schemas.openxmlformats.org/drawingml/2006/main">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6.xml><?xml version="1.0" encoding="utf-8"?>
<a:themeOverride xmlns:a="http://schemas.openxmlformats.org/drawingml/2006/main">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7.xml><?xml version="1.0" encoding="utf-8"?>
<a:themeOverride xmlns:a="http://schemas.openxmlformats.org/drawingml/2006/main">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ppt/theme/themeOverride8.xml><?xml version="1.0" encoding="utf-8"?>
<a:themeOverride xmlns:a="http://schemas.openxmlformats.org/drawingml/2006/main">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90</TotalTime>
  <Words>5684</Words>
  <Application>Microsoft Office PowerPoint</Application>
  <PresentationFormat>Geniş ekran</PresentationFormat>
  <Paragraphs>2112</Paragraphs>
  <Slides>79</Slides>
  <Notes>69</Notes>
  <HiddenSlides>0</HiddenSlides>
  <MMClips>38</MMClips>
  <ScaleCrop>false</ScaleCrop>
  <HeadingPairs>
    <vt:vector size="6" baseType="variant">
      <vt:variant>
        <vt:lpstr>Kullanılan Yazı Tipleri</vt:lpstr>
      </vt:variant>
      <vt:variant>
        <vt:i4>13</vt:i4>
      </vt:variant>
      <vt:variant>
        <vt:lpstr>Tema</vt:lpstr>
      </vt:variant>
      <vt:variant>
        <vt:i4>3</vt:i4>
      </vt:variant>
      <vt:variant>
        <vt:lpstr>Slayt Başlıkları</vt:lpstr>
      </vt:variant>
      <vt:variant>
        <vt:i4>79</vt:i4>
      </vt:variant>
    </vt:vector>
  </HeadingPairs>
  <TitlesOfParts>
    <vt:vector size="95" baseType="lpstr">
      <vt:lpstr>Adıǵe:_Arial_Normal</vt:lpstr>
      <vt:lpstr>Arial</vt:lpstr>
      <vt:lpstr>Arial _Adıǵe-Unicode MS </vt:lpstr>
      <vt:lpstr>Arial Black</vt:lpstr>
      <vt:lpstr>Arial Narrow</vt:lpstr>
      <vt:lpstr>Arial Unicode MS</vt:lpstr>
      <vt:lpstr>ArialAdige2</vt:lpstr>
      <vt:lpstr>Calibri</vt:lpstr>
      <vt:lpstr>Calibri Light</vt:lpstr>
      <vt:lpstr>Garamond</vt:lpstr>
      <vt:lpstr>Georgia</vt:lpstr>
      <vt:lpstr>Times New Roman</vt:lpstr>
      <vt:lpstr>Wingdings</vt:lpstr>
      <vt:lpstr>3_Office Teması</vt:lpstr>
      <vt:lpstr>Office Theme</vt:lpstr>
      <vt:lpstr>4_Office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AYLAR / MAZEXER / MONTHS</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Ali İhsan TARI</dc:creator>
  <cp:lastModifiedBy>Ali İhsan TARI</cp:lastModifiedBy>
  <cp:revision>15</cp:revision>
  <dcterms:created xsi:type="dcterms:W3CDTF">2020-01-10T15:06:35Z</dcterms:created>
  <dcterms:modified xsi:type="dcterms:W3CDTF">2020-02-19T20:30:49Z</dcterms:modified>
</cp:coreProperties>
</file>